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6EEE-6CBA-4587-93BE-577FFCDC1B6D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BE408-D09B-4226-813F-F45699448A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6EEE-6CBA-4587-93BE-577FFCDC1B6D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BE408-D09B-4226-813F-F45699448A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6EEE-6CBA-4587-93BE-577FFCDC1B6D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BE408-D09B-4226-813F-F45699448A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6EEE-6CBA-4587-93BE-577FFCDC1B6D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BE408-D09B-4226-813F-F45699448A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6EEE-6CBA-4587-93BE-577FFCDC1B6D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BE408-D09B-4226-813F-F45699448A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6EEE-6CBA-4587-93BE-577FFCDC1B6D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BE408-D09B-4226-813F-F45699448A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6EEE-6CBA-4587-93BE-577FFCDC1B6D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BE408-D09B-4226-813F-F45699448A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6EEE-6CBA-4587-93BE-577FFCDC1B6D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BE408-D09B-4226-813F-F45699448A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6EEE-6CBA-4587-93BE-577FFCDC1B6D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BE408-D09B-4226-813F-F45699448A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6EEE-6CBA-4587-93BE-577FFCDC1B6D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BE408-D09B-4226-813F-F45699448A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6EEE-6CBA-4587-93BE-577FFCDC1B6D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BE408-D09B-4226-813F-F45699448A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D6EEE-6CBA-4587-93BE-577FFCDC1B6D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BE408-D09B-4226-813F-F45699448A9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04800"/>
            <a:ext cx="4800600" cy="838200"/>
          </a:xfrm>
        </p:spPr>
        <p:txBody>
          <a:bodyPr>
            <a:normAutofit/>
          </a:bodyPr>
          <a:lstStyle/>
          <a:p>
            <a:r>
              <a:rPr lang="ko-KR" altLang="en-US" sz="4000" b="1" dirty="0" smtClean="0"/>
              <a:t>우리 함께 기뻐해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600200"/>
            <a:ext cx="6858000" cy="3276600"/>
          </a:xfrm>
        </p:spPr>
        <p:txBody>
          <a:bodyPr>
            <a:normAutofit/>
          </a:bodyPr>
          <a:lstStyle/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>우리 함께 기뻐해 주께 영광 돌리세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어린 양의 혼인잔치와 신부가 준비되었네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8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/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할렐루야 전능하신 주가 다스리네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할렐루야 전능하신 주가 다스리네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우리 함께 기뻐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9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우리 함께 기뻐해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우리 함께 기뻐해</dc:title>
  <dc:creator>user</dc:creator>
  <cp:lastModifiedBy>user</cp:lastModifiedBy>
  <cp:revision>5</cp:revision>
  <dcterms:created xsi:type="dcterms:W3CDTF">2016-07-31T00:14:05Z</dcterms:created>
  <dcterms:modified xsi:type="dcterms:W3CDTF">2016-07-31T02:01:16Z</dcterms:modified>
</cp:coreProperties>
</file>