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456C-E533-447A-83F6-2635AEA65D18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9F28A-F80C-4DBE-9B95-ADE57CD541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"/>
            <a:ext cx="7543800" cy="6095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오직 주만이</a:t>
            </a:r>
            <a:r>
              <a:rPr lang="en-US" altLang="ko-KR" b="1" dirty="0" smtClean="0"/>
              <a:t>(</a:t>
            </a:r>
            <a:r>
              <a:rPr lang="ko-KR" altLang="en-US" b="1" dirty="0" smtClean="0">
                <a:solidFill>
                  <a:schemeClr val="tx1"/>
                </a:solidFill>
              </a:rPr>
              <a:t>나의 영혼이 잠잠히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  <a:r>
              <a:rPr lang="ko-KR" alt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62130"/>
            <a:ext cx="5486400" cy="640080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나의 영혼이 잠잠히  하나님만 바람이여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나의 구원이 그에게서  나는도다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나의 영혼아 잠잠히 하나님만 바라라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나의 소망이  저에게서  나는도다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오직 주만이 나의 반석 나의 구원이시니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오직 주만이 나의 산성 내가 요동치 아니하리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나의 영혼이 간절히  여호와를 갈망하며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나의 입술이 여호와를 찬양하리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나의 영혼이 즐거이  여호와를  따르리니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나의 평생에  여호와를 송축하리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나의 구원 나의 영광  하나님께 있으니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내 힘의 반석과 피난처 되시네</a:t>
            </a: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오직 주만이(나의 영혼이 잠잠히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오직 주만이(나의 영혼이 잠잠히)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오직 주만이</dc:title>
  <dc:creator>user</dc:creator>
  <cp:lastModifiedBy>user</cp:lastModifiedBy>
  <cp:revision>5</cp:revision>
  <dcterms:created xsi:type="dcterms:W3CDTF">2016-07-02T11:56:12Z</dcterms:created>
  <dcterms:modified xsi:type="dcterms:W3CDTF">2016-07-02T12:26:50Z</dcterms:modified>
</cp:coreProperties>
</file>