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75786-77C4-4380-847B-CBCDA20CAD00}" type="datetimeFigureOut">
              <a:rPr lang="en-US" smtClean="0"/>
              <a:t>7/10/2016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20C10-9391-4811-A1F6-489A51FBD3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75786-77C4-4380-847B-CBCDA20CAD00}" type="datetimeFigureOut">
              <a:rPr lang="en-US" smtClean="0"/>
              <a:t>7/10/2016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20C10-9391-4811-A1F6-489A51FBD3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75786-77C4-4380-847B-CBCDA20CAD00}" type="datetimeFigureOut">
              <a:rPr lang="en-US" smtClean="0"/>
              <a:t>7/10/2016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20C10-9391-4811-A1F6-489A51FBD3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75786-77C4-4380-847B-CBCDA20CAD00}" type="datetimeFigureOut">
              <a:rPr lang="en-US" smtClean="0"/>
              <a:t>7/10/2016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20C10-9391-4811-A1F6-489A51FBD3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75786-77C4-4380-847B-CBCDA20CAD00}" type="datetimeFigureOut">
              <a:rPr lang="en-US" smtClean="0"/>
              <a:t>7/10/2016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20C10-9391-4811-A1F6-489A51FBD3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75786-77C4-4380-847B-CBCDA20CAD00}" type="datetimeFigureOut">
              <a:rPr lang="en-US" smtClean="0"/>
              <a:t>7/10/2016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20C10-9391-4811-A1F6-489A51FBD3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75786-77C4-4380-847B-CBCDA20CAD00}" type="datetimeFigureOut">
              <a:rPr lang="en-US" smtClean="0"/>
              <a:t>7/10/2016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20C10-9391-4811-A1F6-489A51FBD3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75786-77C4-4380-847B-CBCDA20CAD00}" type="datetimeFigureOut">
              <a:rPr lang="en-US" smtClean="0"/>
              <a:t>7/10/2016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20C10-9391-4811-A1F6-489A51FBD3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75786-77C4-4380-847B-CBCDA20CAD00}" type="datetimeFigureOut">
              <a:rPr lang="en-US" smtClean="0"/>
              <a:t>7/10/2016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20C10-9391-4811-A1F6-489A51FBD3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75786-77C4-4380-847B-CBCDA20CAD00}" type="datetimeFigureOut">
              <a:rPr lang="en-US" smtClean="0"/>
              <a:t>7/10/2016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20C10-9391-4811-A1F6-489A51FBD3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75786-77C4-4380-847B-CBCDA20CAD00}" type="datetimeFigureOut">
              <a:rPr lang="en-US" smtClean="0"/>
              <a:t>7/10/2016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20C10-9391-4811-A1F6-489A51FBD3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6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75786-77C4-4380-847B-CBCDA20CAD00}" type="datetimeFigureOut">
              <a:rPr lang="en-US" smtClean="0"/>
              <a:t>7/10/2016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20C10-9391-4811-A1F6-489A51FBD30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83130"/>
            <a:ext cx="3581400" cy="457199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오늘 이 하루도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831280"/>
            <a:ext cx="8686800" cy="6019800"/>
          </a:xfrm>
        </p:spPr>
        <p:txBody>
          <a:bodyPr>
            <a:noAutofit/>
          </a:bodyPr>
          <a:lstStyle/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내게 주어진 하루를 감사합니다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.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내게 또 하루를 허락 하심을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이 하루도 헛되이 보내지 않으며살기 원합니다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.</a:t>
            </a:r>
            <a:br>
              <a:rPr lang="en-US" altLang="ko-KR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이런 은총 받을 만한 자격 없지만 주의 인자하심 힘입음으로 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이 하루도 내게 주어졌음 인하여 감사드립니다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.</a:t>
            </a:r>
            <a:br>
              <a:rPr lang="en-US" altLang="ko-KR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이 하루도 정직하게 하소서 이 하루도 친절하게 하소서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내가 만나는 모든 사람들에게 자비를 베풀 게 하소서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.</a:t>
            </a:r>
            <a:br>
              <a:rPr lang="en-US" altLang="ko-KR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이 하루도 온유하게 하소서 이 하루도 겸손하게 하소서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나의 걸음을 지치게 만드는 이들에게 용서를 베풀 게 하소서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.</a:t>
            </a:r>
            <a:br>
              <a:rPr lang="en-US" altLang="ko-KR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/>
            </a:r>
            <a:br>
              <a:rPr lang="en-US" altLang="ko-KR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내게 주어진 하루를 감사합니다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.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내게 또 하루를 허락하심을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즐거운 일이든 혹 슬픈 일이든 감사드립니다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.</a:t>
            </a:r>
            <a:br>
              <a:rPr lang="en-US" altLang="ko-KR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비록 이 하루가 나를 울린다해도 원망의 맘 품지 않을 이유는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나의 주님 이 모든 일을 주관하셔서 선을 이루심이라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.</a:t>
            </a:r>
            <a:br>
              <a:rPr lang="en-US" altLang="ko-KR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이 하루도 평화롭게 하소서 이 하루도 강건하게 하소서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험한 폭풍이 몰아치는 중에도 평강을 누리게 하소서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.</a:t>
            </a:r>
            <a:br>
              <a:rPr lang="en-US" altLang="ko-KR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이 하루도 성실하게 하소서 이 하루도 순종하게 하소서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나의 마음을 아프게 만드는 이들에게 은총을 베풀 게 하소서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.</a:t>
            </a:r>
            <a:br>
              <a:rPr lang="en-US" altLang="ko-KR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/>
            </a:r>
            <a:br>
              <a:rPr lang="en-US" altLang="ko-KR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행복을 빌 게 하소서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....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축복을 베풀 게 하소서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......</a:t>
            </a:r>
            <a:br>
              <a:rPr lang="en-US" altLang="ko-KR" sz="1800" b="1" dirty="0" smtClean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오늘 이 하루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13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오늘 이 하루도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오늘 이 하루도</dc:title>
  <dc:creator>user</dc:creator>
  <cp:lastModifiedBy>user</cp:lastModifiedBy>
  <cp:revision>5</cp:revision>
  <dcterms:created xsi:type="dcterms:W3CDTF">2016-07-10T01:16:27Z</dcterms:created>
  <dcterms:modified xsi:type="dcterms:W3CDTF">2016-07-10T02:00:11Z</dcterms:modified>
</cp:coreProperties>
</file>