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A315-8071-4B92-B176-D6FBA01BABC2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ADA8-59B9-4FA4-B411-050AB3FB7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7315200" cy="9144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아버지 당신의 마음이 있는 곳에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34400" cy="56388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아버지 당신의 마음이 있는 곳에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마음이 있기를 원해요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아버지 당신의 눈물이 고인 곳에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눈물이 고이길 원해요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아버지 당신이 바라보는 영혼에게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두 눈이 향하길 원해요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아버지 당신이 울고 있는 어두운 땅에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두 발이 향하길 원해요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마음이 아버지의 마음 알아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모든 뜻 아버지의 뜻이 될 수 있기를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온 몸이 아버지의 마음 알아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모든 삶 당신의 삶 되기를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아버지 당신의 마음이 있는 곳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아버지 당신의 마음이 있는 곳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아버지 당신의 마음이 있는 곳에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아버지 당신의 마음이 있는 곳에</dc:title>
  <dc:creator>jungyeo park</dc:creator>
  <cp:lastModifiedBy>jungyeo park</cp:lastModifiedBy>
  <cp:revision>3</cp:revision>
  <dcterms:created xsi:type="dcterms:W3CDTF">2016-07-19T19:56:20Z</dcterms:created>
  <dcterms:modified xsi:type="dcterms:W3CDTF">2016-07-20T00:25:52Z</dcterms:modified>
</cp:coreProperties>
</file>