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8D696-BE2D-44B1-BA20-5383CDFAE167}" type="datetimeFigureOut">
              <a:rPr lang="en-US" smtClean="0"/>
              <a:pPr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8AAD-BC0B-47F2-A47B-37F61B6004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8D696-BE2D-44B1-BA20-5383CDFAE167}" type="datetimeFigureOut">
              <a:rPr lang="en-US" smtClean="0"/>
              <a:pPr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8AAD-BC0B-47F2-A47B-37F61B6004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8D696-BE2D-44B1-BA20-5383CDFAE167}" type="datetimeFigureOut">
              <a:rPr lang="en-US" smtClean="0"/>
              <a:pPr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8AAD-BC0B-47F2-A47B-37F61B6004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8D696-BE2D-44B1-BA20-5383CDFAE167}" type="datetimeFigureOut">
              <a:rPr lang="en-US" smtClean="0"/>
              <a:pPr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8AAD-BC0B-47F2-A47B-37F61B6004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8D696-BE2D-44B1-BA20-5383CDFAE167}" type="datetimeFigureOut">
              <a:rPr lang="en-US" smtClean="0"/>
              <a:pPr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8AAD-BC0B-47F2-A47B-37F61B6004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8D696-BE2D-44B1-BA20-5383CDFAE167}" type="datetimeFigureOut">
              <a:rPr lang="en-US" smtClean="0"/>
              <a:pPr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8AAD-BC0B-47F2-A47B-37F61B6004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8D696-BE2D-44B1-BA20-5383CDFAE167}" type="datetimeFigureOut">
              <a:rPr lang="en-US" smtClean="0"/>
              <a:pPr/>
              <a:t>7/18/2016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8AAD-BC0B-47F2-A47B-37F61B6004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8D696-BE2D-44B1-BA20-5383CDFAE167}" type="datetimeFigureOut">
              <a:rPr lang="en-US" smtClean="0"/>
              <a:pPr/>
              <a:t>7/18/2016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8AAD-BC0B-47F2-A47B-37F61B6004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8D696-BE2D-44B1-BA20-5383CDFAE167}" type="datetimeFigureOut">
              <a:rPr lang="en-US" smtClean="0"/>
              <a:pPr/>
              <a:t>7/18/2016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8AAD-BC0B-47F2-A47B-37F61B6004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8D696-BE2D-44B1-BA20-5383CDFAE167}" type="datetimeFigureOut">
              <a:rPr lang="en-US" smtClean="0"/>
              <a:pPr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8AAD-BC0B-47F2-A47B-37F61B6004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8D696-BE2D-44B1-BA20-5383CDFAE167}" type="datetimeFigureOut">
              <a:rPr lang="en-US" smtClean="0"/>
              <a:pPr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8AAD-BC0B-47F2-A47B-37F61B6004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8D696-BE2D-44B1-BA20-5383CDFAE167}" type="datetimeFigureOut">
              <a:rPr lang="en-US" smtClean="0"/>
              <a:pPr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98AAD-BC0B-47F2-A47B-37F61B6004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304800"/>
            <a:ext cx="3581400" cy="6858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생명 주께 있네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447800"/>
            <a:ext cx="7239000" cy="48768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생명 주께 있네 능력 주께 있네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소망 주께 있네 주 안에 있네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생명 주께 있네 능력 주께 있네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소망 주께 있네 주 안에 있네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생명 다해 주 찬양하리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힘을 다해 주 찬양하리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내 생명 다해 내 힘을 다해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모든 소망 주님께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생명 주께 있네 능력 주께 있네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소망 주께 있네 주 안에 있네 주께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생명 주께 있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9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생명 주께 있네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생명 주께 있네 </dc:title>
  <dc:creator>user</dc:creator>
  <cp:lastModifiedBy>user</cp:lastModifiedBy>
  <cp:revision>4</cp:revision>
  <dcterms:created xsi:type="dcterms:W3CDTF">2016-07-17T12:12:07Z</dcterms:created>
  <dcterms:modified xsi:type="dcterms:W3CDTF">2016-07-18T03:18:56Z</dcterms:modified>
</cp:coreProperties>
</file>