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00C6-CA39-4818-8600-FD131E0F27BC}" type="datetimeFigureOut">
              <a:rPr lang="en-US" smtClean="0"/>
              <a:pPr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45BB-945C-42A2-B66C-FAA11ABC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00C6-CA39-4818-8600-FD131E0F27BC}" type="datetimeFigureOut">
              <a:rPr lang="en-US" smtClean="0"/>
              <a:pPr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45BB-945C-42A2-B66C-FAA11ABC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00C6-CA39-4818-8600-FD131E0F27BC}" type="datetimeFigureOut">
              <a:rPr lang="en-US" smtClean="0"/>
              <a:pPr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45BB-945C-42A2-B66C-FAA11ABC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00C6-CA39-4818-8600-FD131E0F27BC}" type="datetimeFigureOut">
              <a:rPr lang="en-US" smtClean="0"/>
              <a:pPr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45BB-945C-42A2-B66C-FAA11ABC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00C6-CA39-4818-8600-FD131E0F27BC}" type="datetimeFigureOut">
              <a:rPr lang="en-US" smtClean="0"/>
              <a:pPr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45BB-945C-42A2-B66C-FAA11ABC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00C6-CA39-4818-8600-FD131E0F27BC}" type="datetimeFigureOut">
              <a:rPr lang="en-US" smtClean="0"/>
              <a:pPr/>
              <a:t>7/23/2016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45BB-945C-42A2-B66C-FAA11ABC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00C6-CA39-4818-8600-FD131E0F27BC}" type="datetimeFigureOut">
              <a:rPr lang="en-US" smtClean="0"/>
              <a:pPr/>
              <a:t>7/23/2016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45BB-945C-42A2-B66C-FAA11ABC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00C6-CA39-4818-8600-FD131E0F27BC}" type="datetimeFigureOut">
              <a:rPr lang="en-US" smtClean="0"/>
              <a:pPr/>
              <a:t>7/23/2016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45BB-945C-42A2-B66C-FAA11ABC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00C6-CA39-4818-8600-FD131E0F27BC}" type="datetimeFigureOut">
              <a:rPr lang="en-US" smtClean="0"/>
              <a:pPr/>
              <a:t>7/23/2016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45BB-945C-42A2-B66C-FAA11ABC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00C6-CA39-4818-8600-FD131E0F27BC}" type="datetimeFigureOut">
              <a:rPr lang="en-US" smtClean="0"/>
              <a:pPr/>
              <a:t>7/23/2016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45BB-945C-42A2-B66C-FAA11ABC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00C6-CA39-4818-8600-FD131E0F27BC}" type="datetimeFigureOut">
              <a:rPr lang="en-US" smtClean="0"/>
              <a:pPr/>
              <a:t>7/23/2016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E45BB-945C-42A2-B66C-FAA11ABC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100C6-CA39-4818-8600-FD131E0F27BC}" type="datetimeFigureOut">
              <a:rPr lang="en-US" smtClean="0"/>
              <a:pPr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E45BB-945C-42A2-B66C-FAA11ABC78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0"/>
            <a:ext cx="8458200" cy="685800"/>
          </a:xfrm>
        </p:spPr>
        <p:txBody>
          <a:bodyPr>
            <a:normAutofit/>
          </a:bodyPr>
          <a:lstStyle/>
          <a:p>
            <a:pPr algn="l"/>
            <a:r>
              <a:rPr lang="ko-KR" altLang="en-US" sz="3600" b="1" dirty="0" smtClean="0">
                <a:solidFill>
                  <a:schemeClr val="bg1"/>
                </a:solidFill>
              </a:rPr>
              <a:t>모든 것을 할 수 있네 </a:t>
            </a:r>
            <a:r>
              <a:rPr lang="en-US" sz="3600" b="1" dirty="0" smtClean="0">
                <a:solidFill>
                  <a:schemeClr val="bg1"/>
                </a:solidFill>
              </a:rPr>
              <a:t>Nothing is impossible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1066800"/>
            <a:ext cx="7239000" cy="5638800"/>
          </a:xfrm>
        </p:spPr>
        <p:txBody>
          <a:bodyPr>
            <a:noAutofit/>
          </a:bodyPr>
          <a:lstStyle/>
          <a:p>
            <a:pPr algn="r"/>
            <a:r>
              <a:rPr lang="ko-KR" altLang="en-US" sz="2400" b="1" dirty="0" smtClean="0">
                <a:solidFill>
                  <a:schemeClr val="bg1"/>
                </a:solidFill>
              </a:rPr>
              <a:t>모든 것을 할 수 있네 나의 힘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되신 능력의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주로 인해</a:t>
            </a:r>
            <a:br>
              <a:rPr lang="ko-KR" alt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Nothing is </a:t>
            </a:r>
            <a:r>
              <a:rPr lang="en-US" sz="2400" b="1" dirty="0" smtClean="0">
                <a:solidFill>
                  <a:schemeClr val="bg1"/>
                </a:solidFill>
              </a:rPr>
              <a:t>impossible 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강한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성 무너지고 </a:t>
            </a:r>
            <a:endParaRPr lang="en-US" altLang="ko-KR" sz="2400" b="1" dirty="0" smtClean="0">
              <a:solidFill>
                <a:schemeClr val="bg1"/>
              </a:solidFill>
            </a:endParaRPr>
          </a:p>
          <a:p>
            <a:pPr algn="r"/>
            <a:r>
              <a:rPr lang="ko-KR" altLang="en-US" sz="2400" b="1" dirty="0" smtClean="0">
                <a:solidFill>
                  <a:schemeClr val="bg1"/>
                </a:solidFill>
              </a:rPr>
              <a:t>눈먼 자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눈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뜨며</a:t>
            </a:r>
            <a:r>
              <a:rPr lang="ko-KR" altLang="en-US" sz="2400" b="1" dirty="0" smtClean="0">
                <a:solidFill>
                  <a:schemeClr val="bg1"/>
                </a:solidFill>
              </a:rPr>
              <a:t/>
            </a:r>
            <a:br>
              <a:rPr lang="ko-KR" altLang="en-US" sz="2400" b="1" dirty="0" smtClean="0">
                <a:solidFill>
                  <a:schemeClr val="bg1"/>
                </a:solidFill>
              </a:rPr>
            </a:br>
            <a:r>
              <a:rPr lang="ko-KR" altLang="en-US" sz="2400" b="1" dirty="0" smtClean="0">
                <a:solidFill>
                  <a:schemeClr val="bg1"/>
                </a:solidFill>
              </a:rPr>
              <a:t>믿음 안에 살 때 </a:t>
            </a:r>
            <a:br>
              <a:rPr lang="ko-KR" alt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Nothing  </a:t>
            </a:r>
            <a:r>
              <a:rPr lang="en-US" sz="2400" b="1" dirty="0" smtClean="0">
                <a:solidFill>
                  <a:schemeClr val="bg1"/>
                </a:solidFill>
              </a:rPr>
              <a:t>is impossible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endParaRPr lang="en-US" sz="2400" b="1" dirty="0" smtClean="0">
              <a:solidFill>
                <a:schemeClr val="bg1"/>
              </a:solidFill>
            </a:endParaRPr>
          </a:p>
          <a:p>
            <a:pPr algn="r"/>
            <a:endParaRPr lang="en-US" sz="2400" b="1" dirty="0" smtClean="0">
              <a:solidFill>
                <a:schemeClr val="bg1"/>
              </a:solidFill>
            </a:endParaRPr>
          </a:p>
          <a:p>
            <a:pPr algn="r"/>
            <a:endParaRPr lang="en-US" sz="2400" b="1" dirty="0" smtClean="0">
              <a:solidFill>
                <a:schemeClr val="bg1"/>
              </a:solidFill>
            </a:endParaRPr>
          </a:p>
          <a:p>
            <a:pPr algn="r"/>
            <a:r>
              <a:rPr lang="ko-KR" altLang="en-US" sz="2400" b="1" dirty="0" smtClean="0">
                <a:solidFill>
                  <a:schemeClr val="bg1"/>
                </a:solidFill>
              </a:rPr>
              <a:t>보는대로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살지 않고 느낌대로 살지 않는</a:t>
            </a:r>
            <a:br>
              <a:rPr lang="ko-KR" altLang="en-US" sz="2400" b="1" dirty="0" smtClean="0">
                <a:solidFill>
                  <a:schemeClr val="bg1"/>
                </a:solidFill>
              </a:rPr>
            </a:br>
            <a:r>
              <a:rPr lang="ko-KR" altLang="en-US" sz="2400" b="1" dirty="0" smtClean="0">
                <a:solidFill>
                  <a:schemeClr val="bg1"/>
                </a:solidFill>
              </a:rPr>
              <a:t> 내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깊은 곳에 계신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 주님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 </a:t>
            </a:r>
            <a:br>
              <a:rPr lang="ko-KR" altLang="en-US" sz="2400" b="1" dirty="0" smtClean="0">
                <a:solidFill>
                  <a:schemeClr val="bg1"/>
                </a:solidFill>
              </a:rPr>
            </a:br>
            <a:r>
              <a:rPr lang="ko-KR" altLang="en-US" sz="2400" b="1" dirty="0" smtClean="0">
                <a:solidFill>
                  <a:schemeClr val="bg1"/>
                </a:solidFill>
              </a:rPr>
              <a:t>모든 것 이루어 주시네</a:t>
            </a:r>
            <a:br>
              <a:rPr lang="ko-KR" altLang="en-US" sz="2400" b="1" dirty="0" smtClean="0">
                <a:solidFill>
                  <a:schemeClr val="bg1"/>
                </a:solidFill>
              </a:rPr>
            </a:br>
            <a:endParaRPr lang="en-US" altLang="ko-KR" sz="2400" b="1" dirty="0" smtClean="0">
              <a:solidFill>
                <a:schemeClr val="bg1"/>
              </a:solidFill>
            </a:endParaRPr>
          </a:p>
          <a:p>
            <a:pPr algn="r"/>
            <a:r>
              <a:rPr lang="ko-KR" altLang="en-US" sz="2400" b="1" dirty="0" smtClean="0">
                <a:solidFill>
                  <a:schemeClr val="bg1"/>
                </a:solidFill>
              </a:rPr>
              <a:t/>
            </a:r>
            <a:br>
              <a:rPr lang="ko-KR" alt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I </a:t>
            </a:r>
            <a:r>
              <a:rPr lang="en-US" sz="2400" b="1" dirty="0" smtClean="0">
                <a:solidFill>
                  <a:schemeClr val="bg1"/>
                </a:solidFill>
              </a:rPr>
              <a:t>believe I believe I believe I believe in </a:t>
            </a:r>
            <a:r>
              <a:rPr lang="en-US" sz="2400" b="1" dirty="0" smtClean="0">
                <a:solidFill>
                  <a:schemeClr val="bg1"/>
                </a:solidFill>
              </a:rPr>
              <a:t>you(x4)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모든 것을 할 수 있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모든 것을 할 수 있네 Nothing is impossible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모든 것을 할 수 있네 Nothing is impossible</dc:title>
  <dc:creator>user</dc:creator>
  <cp:lastModifiedBy>user</cp:lastModifiedBy>
  <cp:revision>9</cp:revision>
  <dcterms:created xsi:type="dcterms:W3CDTF">2016-07-23T02:51:13Z</dcterms:created>
  <dcterms:modified xsi:type="dcterms:W3CDTF">2016-07-23T12:21:46Z</dcterms:modified>
</cp:coreProperties>
</file>