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E8484-607B-4CA3-BE22-48DD53A31FD8}" type="datetimeFigureOut">
              <a:rPr lang="en-US" smtClean="0"/>
              <a:t>7/29/2016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6AFA-A84E-4DE6-BCF2-2CB64BBD422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5814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마지막 날에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6781800" cy="38862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마지막 날에 내가 나의 영으로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모든 백성에게 부어 주리라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자녀들은 에언할 것이요 청년들은 환상을 보고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아비들은 꿈을 꾸리라 주의 영이 임하면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(×2)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성령이여 임하소서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성령이여 우리에게 임하소서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마지막 날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마지막 날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마지막 날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마지막 날에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마지막 날에 </dc:title>
  <dc:creator>user</dc:creator>
  <cp:lastModifiedBy>user</cp:lastModifiedBy>
  <cp:revision>6</cp:revision>
  <dcterms:created xsi:type="dcterms:W3CDTF">2016-07-29T10:55:38Z</dcterms:created>
  <dcterms:modified xsi:type="dcterms:W3CDTF">2016-07-29T11:24:31Z</dcterms:modified>
</cp:coreProperties>
</file>