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2A47A-A5D5-476B-B971-752B849C8DC1}" type="datetimeFigureOut">
              <a:rPr lang="en-US" smtClean="0"/>
              <a:pPr/>
              <a:t>7/30/2016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FB06-B473-4662-B443-E4AE5E728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533400"/>
            <a:ext cx="4419600" cy="841375"/>
          </a:xfrm>
        </p:spPr>
        <p:txBody>
          <a:bodyPr/>
          <a:lstStyle/>
          <a:p>
            <a:r>
              <a:rPr lang="ko-KR" altLang="en-US" b="1" dirty="0" smtClean="0"/>
              <a:t>내 안에 사는 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5562600" cy="34290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내 안에 사는 이 예수 그리스도니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죽음도 유익함이라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왕 내 노래 내 생명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또 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기쁨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힘 나의 검 내 평화 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안에 사는 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안에 사는 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안에 사는 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안에 사는 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안에 사는 이</dc:title>
  <dc:creator>user</dc:creator>
  <cp:lastModifiedBy>user</cp:lastModifiedBy>
  <cp:revision>7</cp:revision>
  <dcterms:created xsi:type="dcterms:W3CDTF">2016-07-30T02:20:59Z</dcterms:created>
  <dcterms:modified xsi:type="dcterms:W3CDTF">2016-07-30T02:52:02Z</dcterms:modified>
</cp:coreProperties>
</file>