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E5F9-C1B5-4072-BB12-669D67BCA3B8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9D6E-DEE0-4810-B4A4-B47845A16B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E5F9-C1B5-4072-BB12-669D67BCA3B8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9D6E-DEE0-4810-B4A4-B47845A16B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E5F9-C1B5-4072-BB12-669D67BCA3B8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9D6E-DEE0-4810-B4A4-B47845A16B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E5F9-C1B5-4072-BB12-669D67BCA3B8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9D6E-DEE0-4810-B4A4-B47845A16B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E5F9-C1B5-4072-BB12-669D67BCA3B8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9D6E-DEE0-4810-B4A4-B47845A16B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E5F9-C1B5-4072-BB12-669D67BCA3B8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9D6E-DEE0-4810-B4A4-B47845A16B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E5F9-C1B5-4072-BB12-669D67BCA3B8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9D6E-DEE0-4810-B4A4-B47845A16B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E5F9-C1B5-4072-BB12-669D67BCA3B8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9D6E-DEE0-4810-B4A4-B47845A16B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E5F9-C1B5-4072-BB12-669D67BCA3B8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9D6E-DEE0-4810-B4A4-B47845A16B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E5F9-C1B5-4072-BB12-669D67BCA3B8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9D6E-DEE0-4810-B4A4-B47845A16B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E5F9-C1B5-4072-BB12-669D67BCA3B8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9D6E-DEE0-4810-B4A4-B47845A16B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2E5F9-C1B5-4072-BB12-669D67BCA3B8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29D6E-DEE0-4810-B4A4-B47845A16B9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38660"/>
            <a:ext cx="4191000" cy="765175"/>
          </a:xfrm>
        </p:spPr>
        <p:txBody>
          <a:bodyPr/>
          <a:lstStyle/>
          <a:p>
            <a:r>
              <a:rPr lang="ko-KR" altLang="en-US" b="1" dirty="0" smtClean="0"/>
              <a:t>내 기쁨 되신주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6858000" cy="59436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주를 영원히 송축해 항상 주 의지하리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두려움 속에서 날 건지사 반석 위에 날 세우셨네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x2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요동하지 않고 주를 고백하리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방패 힘과 내 기업 구원자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피난처 강한 성루 언제나 나의 도움 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내가 사모할자 오직 주 주와 같은 분 없으리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기쁨되시는 주를 고백하리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방패 힘과 내 기업 구원자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피난처 강한 성루 언제나 나의 도움 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기쁨 되신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기쁨 되신주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기쁨 되신주</dc:title>
  <dc:creator>user</dc:creator>
  <cp:lastModifiedBy>user</cp:lastModifiedBy>
  <cp:revision>4</cp:revision>
  <dcterms:created xsi:type="dcterms:W3CDTF">2016-07-14T23:35:26Z</dcterms:created>
  <dcterms:modified xsi:type="dcterms:W3CDTF">2016-07-15T01:54:15Z</dcterms:modified>
</cp:coreProperties>
</file>