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FB5A7-1F62-444A-B4A8-64E9DC1CC63D}" type="datetimeFigureOut">
              <a:rPr lang="en-US" smtClean="0"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0F801-B009-49BD-A4B0-B1BCCF683A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400800" cy="838200"/>
          </a:xfrm>
        </p:spPr>
        <p:txBody>
          <a:bodyPr/>
          <a:lstStyle/>
          <a:p>
            <a:r>
              <a:rPr lang="ko-KR" altLang="en-US" b="1" dirty="0" smtClean="0"/>
              <a:t>갈급한 내 맘 만지시는 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7924800" cy="60960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갈급한 내맘 만지시는 주 사랑과 노래 드리기 원합니다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사랑해요 주 찬양해요 높고 거룩한 주 날 만져주시니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이전과 같지 않으리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사랑해요 영원히 찬양해 예수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신령과 진정으로 경배드려요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매일 주님과 함게 지내며 주의 부르심 주 마음 알기 원해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모든 호흡 주께 속했네 주의 부르심 주 마음 알기 원해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생명 주께 속했네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예수 이름 높이 올려 드리세 한 목소리로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소리 높여 모두 외치세</a:t>
            </a:r>
            <a:r>
              <a:rPr lang="ko-KR" altLang="en-US" sz="2400" dirty="0" smtClean="0"/>
              <a:t/>
            </a:r>
            <a:br>
              <a:rPr lang="ko-KR" altLang="en-US" sz="2400" dirty="0" smtClean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갈급한 내 맘 만지시는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갈급한 내 맘 만지시는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갈급한 내 맘 만지시는 주</dc:title>
  <dc:creator>user</dc:creator>
  <cp:lastModifiedBy>user</cp:lastModifiedBy>
  <cp:revision>6</cp:revision>
  <dcterms:created xsi:type="dcterms:W3CDTF">2016-07-05T09:42:52Z</dcterms:created>
  <dcterms:modified xsi:type="dcterms:W3CDTF">2016-07-05T10:18:44Z</dcterms:modified>
</cp:coreProperties>
</file>