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93C20-B9CE-42E9-B6C3-84A0B58C415D}" type="datetimeFigureOut">
              <a:rPr lang="en-US" smtClean="0"/>
              <a:pPr/>
              <a:t>7/2/2016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66845-C847-44F9-8ACF-3D88C5353C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93C20-B9CE-42E9-B6C3-84A0B58C415D}" type="datetimeFigureOut">
              <a:rPr lang="en-US" smtClean="0"/>
              <a:pPr/>
              <a:t>7/2/2016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66845-C847-44F9-8ACF-3D88C5353C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93C20-B9CE-42E9-B6C3-84A0B58C415D}" type="datetimeFigureOut">
              <a:rPr lang="en-US" smtClean="0"/>
              <a:pPr/>
              <a:t>7/2/2016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66845-C847-44F9-8ACF-3D88C5353C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93C20-B9CE-42E9-B6C3-84A0B58C415D}" type="datetimeFigureOut">
              <a:rPr lang="en-US" smtClean="0"/>
              <a:pPr/>
              <a:t>7/2/2016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66845-C847-44F9-8ACF-3D88C5353C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93C20-B9CE-42E9-B6C3-84A0B58C415D}" type="datetimeFigureOut">
              <a:rPr lang="en-US" smtClean="0"/>
              <a:pPr/>
              <a:t>7/2/2016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66845-C847-44F9-8ACF-3D88C5353C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93C20-B9CE-42E9-B6C3-84A0B58C415D}" type="datetimeFigureOut">
              <a:rPr lang="en-US" smtClean="0"/>
              <a:pPr/>
              <a:t>7/2/2016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66845-C847-44F9-8ACF-3D88C5353C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93C20-B9CE-42E9-B6C3-84A0B58C415D}" type="datetimeFigureOut">
              <a:rPr lang="en-US" smtClean="0"/>
              <a:pPr/>
              <a:t>7/2/2016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66845-C847-44F9-8ACF-3D88C5353C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93C20-B9CE-42E9-B6C3-84A0B58C415D}" type="datetimeFigureOut">
              <a:rPr lang="en-US" smtClean="0"/>
              <a:pPr/>
              <a:t>7/2/2016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66845-C847-44F9-8ACF-3D88C5353C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93C20-B9CE-42E9-B6C3-84A0B58C415D}" type="datetimeFigureOut">
              <a:rPr lang="en-US" smtClean="0"/>
              <a:pPr/>
              <a:t>7/2/2016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66845-C847-44F9-8ACF-3D88C5353C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93C20-B9CE-42E9-B6C3-84A0B58C415D}" type="datetimeFigureOut">
              <a:rPr lang="en-US" smtClean="0"/>
              <a:pPr/>
              <a:t>7/2/2016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66845-C847-44F9-8ACF-3D88C5353C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93C20-B9CE-42E9-B6C3-84A0B58C415D}" type="datetimeFigureOut">
              <a:rPr lang="en-US" smtClean="0"/>
              <a:pPr/>
              <a:t>7/2/2016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66845-C847-44F9-8ACF-3D88C5353C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4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93C20-B9CE-42E9-B6C3-84A0B58C415D}" type="datetimeFigureOut">
              <a:rPr lang="en-US" smtClean="0"/>
              <a:pPr/>
              <a:t>7/2/2016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66845-C847-44F9-8ACF-3D88C5353C7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0"/>
            <a:ext cx="40386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With Everything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33400"/>
            <a:ext cx="9144000" cy="60198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Open our eyes, To see the things  That make Your heart cry, To be the church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That You would desire. Light to be seen.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Break down our pride, And all the walls We've built up inside, Our earthly crowns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all our desires, We lay at Your feet.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So let hope rise, And darkness tremble In Your holy light,  And every eye will see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Jesus, our God, Great and mighty to be praised.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God of all days, Glorious in all of Your ways.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Your majesty, the wonder and grace, In the light of Your name.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With everything, With everything, We will shout for your glory.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With everything, With everything, We will shout forth your praise.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Our hearts they cry Be glorified, Be lifted high, Above all names.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For You our King, With everything, We will shout forth your praise.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Woah</a:t>
            </a:r>
            <a:r>
              <a:rPr lang="en-US" sz="2000" b="1" dirty="0" smtClean="0">
                <a:solidFill>
                  <a:schemeClr val="tx1"/>
                </a:solidFill>
              </a:rPr>
              <a:t>...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th Everyth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20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With Everything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With Everything</dc:title>
  <dc:creator>user</dc:creator>
  <cp:lastModifiedBy>user</cp:lastModifiedBy>
  <cp:revision>6</cp:revision>
  <dcterms:created xsi:type="dcterms:W3CDTF">2016-07-01T02:07:40Z</dcterms:created>
  <dcterms:modified xsi:type="dcterms:W3CDTF">2016-07-02T06:55:01Z</dcterms:modified>
</cp:coreProperties>
</file>