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1ED0E-953C-4FD7-A34A-23ED0066B529}" type="datetimeFigureOut">
              <a:rPr lang="en-US" smtClean="0"/>
              <a:pPr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EE1C9-0E7A-49F1-A989-4807CBC265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876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Until the </a:t>
            </a:r>
            <a:r>
              <a:rPr lang="en-US" b="1" dirty="0" smtClean="0"/>
              <a:t>Lord Returns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838200"/>
            <a:ext cx="8610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'til the Lord comes back - to the world</a:t>
            </a:r>
          </a:p>
          <a:p>
            <a:r>
              <a:rPr lang="en-US" sz="2400" b="1" dirty="0" smtClean="0"/>
              <a:t>I will go on this way</a:t>
            </a:r>
          </a:p>
          <a:p>
            <a:r>
              <a:rPr lang="en-US" sz="2400" b="1" dirty="0" smtClean="0"/>
              <a:t>narrow gate, narrow road, I will bear my holy cross</a:t>
            </a:r>
          </a:p>
          <a:p>
            <a:r>
              <a:rPr lang="en-US" sz="2400" b="1" dirty="0" smtClean="0"/>
              <a:t>At the end of way that I'm going on</a:t>
            </a:r>
          </a:p>
          <a:p>
            <a:r>
              <a:rPr lang="en-US" sz="2400" b="1" dirty="0" smtClean="0"/>
              <a:t>I will see the Lord, my majesty</a:t>
            </a:r>
          </a:p>
          <a:p>
            <a:r>
              <a:rPr lang="en-US" sz="2400" b="1" dirty="0" smtClean="0"/>
              <a:t>Holy God, Glorious God</a:t>
            </a:r>
          </a:p>
          <a:p>
            <a:r>
              <a:rPr lang="en-US" sz="2400" b="1" dirty="0" smtClean="0"/>
              <a:t>He comes out to welcome me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'till the Lord comes back - to the world</a:t>
            </a:r>
          </a:p>
          <a:p>
            <a:r>
              <a:rPr lang="en-US" sz="2400" b="1" dirty="0" smtClean="0"/>
              <a:t>I will stand up strong and run till the end</a:t>
            </a:r>
          </a:p>
          <a:p>
            <a:r>
              <a:rPr lang="en-US" sz="2400" b="1" dirty="0" smtClean="0"/>
              <a:t>When the glory covers all the land</a:t>
            </a:r>
          </a:p>
          <a:p>
            <a:r>
              <a:rPr lang="en-US" sz="2400" b="1" dirty="0" smtClean="0"/>
              <a:t>I will stand up tall and praise the Lord</a:t>
            </a:r>
          </a:p>
          <a:p>
            <a:r>
              <a:rPr lang="en-US" sz="2400" b="1" dirty="0" smtClean="0"/>
              <a:t>Lord, my longing majesty</a:t>
            </a:r>
          </a:p>
          <a:p>
            <a:r>
              <a:rPr lang="en-US" sz="2400" b="1" dirty="0" smtClean="0"/>
              <a:t>You're the God, the savior God</a:t>
            </a:r>
          </a:p>
          <a:p>
            <a:r>
              <a:rPr lang="en-US" sz="2400" b="1" dirty="0" smtClean="0"/>
              <a:t>Lord, my longing majesty</a:t>
            </a:r>
          </a:p>
          <a:p>
            <a:r>
              <a:rPr lang="en-US" sz="2400" b="1" dirty="0" smtClean="0"/>
              <a:t>You're the king of all the earth.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til the Lords Retu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Until the Lord Returns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Until the Lords Return</dc:title>
  <dc:creator>user</dc:creator>
  <cp:lastModifiedBy>jungyeo park</cp:lastModifiedBy>
  <cp:revision>8</cp:revision>
  <dcterms:created xsi:type="dcterms:W3CDTF">2016-07-19T11:18:38Z</dcterms:created>
  <dcterms:modified xsi:type="dcterms:W3CDTF">2016-07-19T16:09:20Z</dcterms:modified>
</cp:coreProperties>
</file>