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1D36D-13E7-4692-BBD5-9164B1843D4D}" type="datetimeFigureOut">
              <a:rPr lang="en-US" smtClean="0"/>
              <a:pPr/>
              <a:t>12/29/2020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443BA-136A-48AC-A889-E55A7CE404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Our Refuge and Streng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rd is our refuge and streng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The </a:t>
            </a:r>
            <a:r>
              <a:rPr lang="en-US" b="1" dirty="0"/>
              <a:t>Lord is our refuge and strength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7056784" cy="367240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Lord is our refuge and strength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Lord  is an ever- present help in trouble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are to be silent and  realize that the Lord is God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Only the Lord will be exalted among all nations and all the earth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love You, My father. I am a praise with all my heart.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declare that Jesus is the Christ Waiting for the Lord to come again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The Lord is our refuge and strength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Lord is our refuge and strength </dc:title>
  <dc:creator>mary</dc:creator>
  <cp:lastModifiedBy>mary</cp:lastModifiedBy>
  <cp:revision>10</cp:revision>
  <dcterms:created xsi:type="dcterms:W3CDTF">2020-12-30T00:31:14Z</dcterms:created>
  <dcterms:modified xsi:type="dcterms:W3CDTF">2020-12-30T01:19:15Z</dcterms:modified>
</cp:coreProperties>
</file>