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96CA5-8072-4070-8257-CAA8F073DC80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23E17-0A7F-413E-B149-0B893743BE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96CA5-8072-4070-8257-CAA8F073DC80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23E17-0A7F-413E-B149-0B893743BE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96CA5-8072-4070-8257-CAA8F073DC80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23E17-0A7F-413E-B149-0B893743BE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96CA5-8072-4070-8257-CAA8F073DC80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23E17-0A7F-413E-B149-0B893743BE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96CA5-8072-4070-8257-CAA8F073DC80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23E17-0A7F-413E-B149-0B893743BE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96CA5-8072-4070-8257-CAA8F073DC80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23E17-0A7F-413E-B149-0B893743BE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96CA5-8072-4070-8257-CAA8F073DC80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23E17-0A7F-413E-B149-0B893743BE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96CA5-8072-4070-8257-CAA8F073DC80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23E17-0A7F-413E-B149-0B893743BE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96CA5-8072-4070-8257-CAA8F073DC80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23E17-0A7F-413E-B149-0B893743BE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96CA5-8072-4070-8257-CAA8F073DC80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23E17-0A7F-413E-B149-0B893743BE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96CA5-8072-4070-8257-CAA8F073DC80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23E17-0A7F-413E-B149-0B893743BE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796CA5-8072-4070-8257-CAA8F073DC80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23E17-0A7F-413E-B149-0B893743BE6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주의 보좌로 나아갈 때에.jpg"/>
          <p:cNvPicPr>
            <a:picLocks noChangeAspect="1"/>
          </p:cNvPicPr>
          <p:nvPr userDrawn="1"/>
        </p:nvPicPr>
        <p:blipFill>
          <a:blip r:embed="rId14" cstate="print">
            <a:lum bright="58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Quiero ver hoy tu tron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"/>
            <a:ext cx="7992888" cy="548680"/>
          </a:xfrm>
        </p:spPr>
        <p:txBody>
          <a:bodyPr>
            <a:noAutofit/>
          </a:bodyPr>
          <a:lstStyle/>
          <a:p>
            <a:r>
              <a:rPr lang="es-ES" sz="3600" b="1" dirty="0" smtClean="0"/>
              <a:t/>
            </a:r>
            <a:br>
              <a:rPr lang="es-ES" sz="3600" b="1" dirty="0" smtClean="0"/>
            </a:br>
            <a:r>
              <a:rPr lang="es-ES" b="1" dirty="0" smtClean="0"/>
              <a:t>Quiero ver hoy tu trono mi Señor</a:t>
            </a:r>
            <a:r>
              <a:rPr lang="es-ES" sz="3600" b="1" dirty="0" smtClean="0"/>
              <a:t/>
            </a:r>
            <a:br>
              <a:rPr lang="es-ES" sz="3600" b="1" dirty="0" smtClean="0"/>
            </a:b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611560" y="620688"/>
            <a:ext cx="3672408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 smtClean="0"/>
              <a:t>Quiero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ver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hoy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tu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trono</a:t>
            </a:r>
            <a:r>
              <a:rPr lang="en-US" sz="1400" b="1" dirty="0" smtClean="0"/>
              <a:t> mi </a:t>
            </a:r>
            <a:r>
              <a:rPr lang="en-US" sz="1400" b="1" dirty="0" err="1" smtClean="0"/>
              <a:t>Señor</a:t>
            </a:r>
            <a:r>
              <a:rPr lang="en-US" sz="1400" b="1" dirty="0" smtClean="0"/>
              <a:t/>
            </a:r>
            <a:br>
              <a:rPr lang="en-US" sz="1400" b="1" dirty="0" smtClean="0"/>
            </a:br>
            <a:r>
              <a:rPr lang="en-US" sz="1400" b="1" dirty="0" err="1" smtClean="0"/>
              <a:t>Cómo</a:t>
            </a:r>
            <a:r>
              <a:rPr lang="en-US" sz="1400" b="1" dirty="0" smtClean="0"/>
              <a:t> me </a:t>
            </a:r>
            <a:r>
              <a:rPr lang="en-US" sz="1400" b="1" dirty="0" err="1" smtClean="0"/>
              <a:t>puedo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acercar</a:t>
            </a:r>
            <a:r>
              <a:rPr lang="ko-KR" altLang="en-US" sz="1400" b="1" dirty="0" smtClean="0"/>
              <a:t/>
            </a:r>
            <a:br>
              <a:rPr lang="ko-KR" altLang="en-US" sz="1400" b="1" dirty="0" smtClean="0"/>
            </a:br>
            <a:r>
              <a:rPr lang="en-US" sz="1400" b="1" dirty="0" err="1" smtClean="0"/>
              <a:t>Esa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cruz</a:t>
            </a:r>
            <a:r>
              <a:rPr lang="en-US" sz="1400" b="1" dirty="0" smtClean="0"/>
              <a:t> con la </a:t>
            </a:r>
            <a:r>
              <a:rPr lang="en-US" sz="1400" b="1" dirty="0" err="1" smtClean="0"/>
              <a:t>que</a:t>
            </a:r>
            <a:r>
              <a:rPr lang="en-US" sz="1400" b="1" dirty="0" smtClean="0"/>
              <a:t> me </a:t>
            </a:r>
            <a:r>
              <a:rPr lang="en-US" sz="1400" b="1" dirty="0" err="1" smtClean="0"/>
              <a:t>diste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salvación</a:t>
            </a:r>
            <a:r>
              <a:rPr lang="ko-KR" altLang="en-US" sz="1400" b="1" dirty="0" smtClean="0"/>
              <a:t/>
            </a:r>
            <a:br>
              <a:rPr lang="ko-KR" altLang="en-US" sz="1400" b="1" dirty="0" smtClean="0"/>
            </a:br>
            <a:r>
              <a:rPr lang="en-US" sz="1400" b="1" dirty="0" smtClean="0"/>
              <a:t>Me </a:t>
            </a:r>
            <a:r>
              <a:rPr lang="en-US" sz="1400" b="1" dirty="0" err="1" smtClean="0"/>
              <a:t>acerca</a:t>
            </a:r>
            <a:r>
              <a:rPr lang="en-US" sz="1400" b="1" dirty="0" smtClean="0"/>
              <a:t> al </a:t>
            </a:r>
            <a:r>
              <a:rPr lang="en-US" sz="1400" b="1" dirty="0" err="1" smtClean="0"/>
              <a:t>santo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lugar</a:t>
            </a:r>
            <a:r>
              <a:rPr lang="en-US" sz="1400" b="1" dirty="0" smtClean="0"/>
              <a:t/>
            </a:r>
            <a:br>
              <a:rPr lang="en-US" sz="1400" b="1" dirty="0" smtClean="0"/>
            </a:br>
            <a:r>
              <a:rPr lang="en-US" sz="1400" b="1" dirty="0" smtClean="0"/>
              <a:t> </a:t>
            </a:r>
          </a:p>
          <a:p>
            <a:r>
              <a:rPr lang="en-US" sz="1400" b="1" dirty="0" err="1" smtClean="0"/>
              <a:t>Quiero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ver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hoy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tu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trono</a:t>
            </a:r>
            <a:r>
              <a:rPr lang="en-US" sz="1400" b="1" dirty="0" smtClean="0"/>
              <a:t> mi </a:t>
            </a:r>
            <a:r>
              <a:rPr lang="en-US" sz="1400" b="1" dirty="0" err="1" smtClean="0"/>
              <a:t>Señor</a:t>
            </a:r>
            <a:r>
              <a:rPr lang="ko-KR" altLang="en-US" sz="1400" b="1" dirty="0" smtClean="0"/>
              <a:t/>
            </a:r>
            <a:br>
              <a:rPr lang="ko-KR" altLang="en-US" sz="1400" b="1" dirty="0" smtClean="0"/>
            </a:br>
            <a:r>
              <a:rPr lang="en-US" sz="1400" b="1" dirty="0" err="1" smtClean="0"/>
              <a:t>Mas</a:t>
            </a:r>
            <a:r>
              <a:rPr lang="en-US" sz="1400" b="1" dirty="0" smtClean="0"/>
              <a:t> en mi hay </a:t>
            </a:r>
            <a:r>
              <a:rPr lang="en-US" sz="1400" b="1" dirty="0" err="1" smtClean="0"/>
              <a:t>debilidad</a:t>
            </a:r>
            <a:r>
              <a:rPr lang="ko-KR" altLang="en-US" sz="1400" b="1" dirty="0" smtClean="0"/>
              <a:t/>
            </a:r>
            <a:br>
              <a:rPr lang="ko-KR" altLang="en-US" sz="1400" b="1" dirty="0" smtClean="0"/>
            </a:br>
            <a:r>
              <a:rPr lang="en-US" sz="1400" b="1" dirty="0" err="1" smtClean="0"/>
              <a:t>Ese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amor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que</a:t>
            </a:r>
            <a:r>
              <a:rPr lang="en-US" sz="1400" b="1" dirty="0" smtClean="0"/>
              <a:t> me has dado mi </a:t>
            </a:r>
            <a:r>
              <a:rPr lang="en-US" sz="1400" b="1" dirty="0" err="1" smtClean="0"/>
              <a:t>Señor</a:t>
            </a:r>
            <a:r>
              <a:rPr lang="ko-KR" altLang="en-US" sz="1400" b="1" dirty="0" smtClean="0"/>
              <a:t/>
            </a:r>
            <a:br>
              <a:rPr lang="ko-KR" altLang="en-US" sz="1400" b="1" dirty="0" smtClean="0"/>
            </a:br>
            <a:r>
              <a:rPr lang="en-US" sz="1400" b="1" dirty="0" smtClean="0"/>
              <a:t>Me </a:t>
            </a:r>
            <a:r>
              <a:rPr lang="en-US" sz="1400" b="1" dirty="0" err="1" smtClean="0"/>
              <a:t>acerca</a:t>
            </a:r>
            <a:r>
              <a:rPr lang="en-US" sz="1400" b="1" dirty="0" smtClean="0"/>
              <a:t> al </a:t>
            </a:r>
            <a:r>
              <a:rPr lang="en-US" sz="1400" b="1" dirty="0" err="1" smtClean="0"/>
              <a:t>santo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lugar</a:t>
            </a:r>
            <a:r>
              <a:rPr lang="en-US" sz="1400" b="1" dirty="0" smtClean="0"/>
              <a:t/>
            </a:r>
            <a:br>
              <a:rPr lang="en-US" sz="1400" b="1" dirty="0" smtClean="0"/>
            </a:br>
            <a:r>
              <a:rPr lang="en-US" sz="1400" b="1" dirty="0" smtClean="0"/>
              <a:t/>
            </a:r>
            <a:br>
              <a:rPr lang="en-US" sz="1400" b="1" dirty="0" smtClean="0"/>
            </a:br>
            <a:r>
              <a:rPr lang="en-US" sz="1400" b="1" dirty="0" smtClean="0"/>
              <a:t>No </a:t>
            </a:r>
            <a:r>
              <a:rPr lang="en-US" sz="1400" b="1" dirty="0" err="1" smtClean="0"/>
              <a:t>es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por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méritos</a:t>
            </a:r>
            <a:r>
              <a:rPr lang="en-US" sz="1400" b="1" dirty="0" smtClean="0"/>
              <a:t> no </a:t>
            </a:r>
            <a:r>
              <a:rPr lang="en-US" sz="1400" b="1" dirty="0" err="1" smtClean="0"/>
              <a:t>por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obrar</a:t>
            </a:r>
            <a:r>
              <a:rPr lang="ko-KR" altLang="en-US" sz="1400" b="1" dirty="0" smtClean="0"/>
              <a:t/>
            </a:r>
            <a:br>
              <a:rPr lang="ko-KR" altLang="en-US" sz="1400" b="1" dirty="0" smtClean="0"/>
            </a:br>
            <a:r>
              <a:rPr lang="en-US" sz="1400" b="1" dirty="0" smtClean="0"/>
              <a:t>Solo </a:t>
            </a:r>
            <a:r>
              <a:rPr lang="en-US" sz="1400" b="1" dirty="0" err="1" smtClean="0"/>
              <a:t>por</a:t>
            </a:r>
            <a:r>
              <a:rPr lang="en-US" sz="1400" b="1" dirty="0" smtClean="0"/>
              <a:t> la </a:t>
            </a:r>
            <a:r>
              <a:rPr lang="en-US" sz="1400" b="1" dirty="0" err="1" smtClean="0"/>
              <a:t>sangre</a:t>
            </a:r>
            <a:r>
              <a:rPr lang="en-US" sz="1400" b="1" dirty="0" smtClean="0"/>
              <a:t> de </a:t>
            </a:r>
            <a:r>
              <a:rPr lang="en-US" sz="1400" b="1" dirty="0" err="1" smtClean="0"/>
              <a:t>Jesús</a:t>
            </a:r>
            <a:r>
              <a:rPr lang="ko-KR" altLang="en-US" sz="1400" b="1" dirty="0" smtClean="0"/>
              <a:t/>
            </a:r>
            <a:br>
              <a:rPr lang="ko-KR" altLang="en-US" sz="1400" b="1" dirty="0" smtClean="0"/>
            </a:br>
            <a:r>
              <a:rPr lang="en-US" sz="1400" b="1" dirty="0" smtClean="0"/>
              <a:t>No </a:t>
            </a:r>
            <a:r>
              <a:rPr lang="en-US" sz="1400" b="1" dirty="0" err="1" smtClean="0"/>
              <a:t>es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por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méritos</a:t>
            </a:r>
            <a:r>
              <a:rPr lang="en-US" sz="1400" b="1" dirty="0" smtClean="0"/>
              <a:t> no </a:t>
            </a:r>
            <a:r>
              <a:rPr lang="en-US" sz="1400" b="1" dirty="0" err="1" smtClean="0"/>
              <a:t>por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obrar</a:t>
            </a:r>
            <a:r>
              <a:rPr lang="ko-KR" altLang="en-US" sz="1400" b="1" dirty="0" smtClean="0"/>
              <a:t/>
            </a:r>
            <a:br>
              <a:rPr lang="ko-KR" altLang="en-US" sz="1400" b="1" dirty="0" smtClean="0"/>
            </a:br>
            <a:r>
              <a:rPr lang="en-US" sz="1400" b="1" dirty="0" smtClean="0"/>
              <a:t>Solo </a:t>
            </a:r>
            <a:r>
              <a:rPr lang="en-US" sz="1400" b="1" dirty="0" err="1" smtClean="0"/>
              <a:t>por</a:t>
            </a:r>
            <a:r>
              <a:rPr lang="en-US" sz="1400" b="1" dirty="0" smtClean="0"/>
              <a:t> la </a:t>
            </a:r>
            <a:r>
              <a:rPr lang="en-US" sz="1400" b="1" dirty="0" err="1" smtClean="0"/>
              <a:t>sangre</a:t>
            </a:r>
            <a:r>
              <a:rPr lang="en-US" sz="1400" b="1" dirty="0" smtClean="0"/>
              <a:t> de </a:t>
            </a:r>
            <a:r>
              <a:rPr lang="en-US" sz="1400" b="1" dirty="0" err="1" smtClean="0"/>
              <a:t>Jesús</a:t>
            </a:r>
            <a:r>
              <a:rPr lang="en-US" sz="1400" b="1" dirty="0" smtClean="0"/>
              <a:t/>
            </a:r>
            <a:br>
              <a:rPr lang="en-US" sz="1400" b="1" dirty="0" smtClean="0"/>
            </a:br>
            <a:r>
              <a:rPr lang="en-US" sz="1400" b="1" dirty="0" smtClean="0"/>
              <a:t/>
            </a:r>
            <a:br>
              <a:rPr lang="en-US" sz="1400" b="1" dirty="0" smtClean="0"/>
            </a:br>
            <a:r>
              <a:rPr lang="en-US" sz="1400" b="1" dirty="0" smtClean="0"/>
              <a:t>Es la </a:t>
            </a:r>
            <a:r>
              <a:rPr lang="en-US" sz="1400" b="1" dirty="0" err="1" smtClean="0"/>
              <a:t>sangre</a:t>
            </a:r>
            <a:r>
              <a:rPr lang="en-US" sz="1400" b="1" dirty="0" smtClean="0"/>
              <a:t> en la </a:t>
            </a:r>
            <a:r>
              <a:rPr lang="en-US" sz="1400" b="1" dirty="0" err="1" smtClean="0"/>
              <a:t>cruz</a:t>
            </a:r>
            <a:r>
              <a:rPr lang="en-US" sz="1400" b="1" dirty="0" smtClean="0"/>
              <a:t>; </a:t>
            </a:r>
            <a:r>
              <a:rPr lang="en-US" sz="1400" b="1" dirty="0" err="1" smtClean="0"/>
              <a:t>tu</a:t>
            </a:r>
            <a:r>
              <a:rPr lang="en-US" sz="1400" b="1" dirty="0" smtClean="0"/>
              <a:t> perfecto </a:t>
            </a:r>
            <a:r>
              <a:rPr lang="en-US" sz="1400" b="1" dirty="0" err="1" smtClean="0"/>
              <a:t>amor</a:t>
            </a:r>
            <a:r>
              <a:rPr lang="ko-KR" altLang="en-US" sz="1400" b="1" dirty="0" smtClean="0"/>
              <a:t/>
            </a:r>
            <a:br>
              <a:rPr lang="ko-KR" altLang="en-US" sz="1400" b="1" dirty="0" smtClean="0"/>
            </a:br>
            <a:r>
              <a:rPr lang="en-US" sz="1400" b="1" dirty="0" err="1" smtClean="0"/>
              <a:t>Que</a:t>
            </a:r>
            <a:r>
              <a:rPr lang="en-US" sz="1400" b="1" dirty="0" smtClean="0"/>
              <a:t> me </a:t>
            </a:r>
            <a:r>
              <a:rPr lang="en-US" sz="1400" b="1" dirty="0" err="1" smtClean="0"/>
              <a:t>acerca</a:t>
            </a:r>
            <a:r>
              <a:rPr lang="en-US" sz="1400" b="1" dirty="0" smtClean="0"/>
              <a:t> a </a:t>
            </a:r>
            <a:r>
              <a:rPr lang="en-US" sz="1400" b="1" dirty="0" err="1" smtClean="0"/>
              <a:t>ti</a:t>
            </a:r>
            <a:r>
              <a:rPr lang="en-US" sz="1400" b="1" dirty="0" smtClean="0"/>
              <a:t>, </a:t>
            </a:r>
            <a:r>
              <a:rPr lang="en-US" sz="1400" b="1" dirty="0" err="1" smtClean="0"/>
              <a:t>Señor</a:t>
            </a:r>
            <a:r>
              <a:rPr lang="ko-KR" altLang="en-US" sz="1400" b="1" dirty="0" smtClean="0"/>
              <a:t/>
            </a:r>
            <a:br>
              <a:rPr lang="ko-KR" altLang="en-US" sz="1400" b="1" dirty="0" smtClean="0"/>
            </a:br>
            <a:r>
              <a:rPr lang="en-US" sz="1400" b="1" dirty="0" smtClean="0"/>
              <a:t>Es la </a:t>
            </a:r>
            <a:r>
              <a:rPr lang="en-US" sz="1400" b="1" dirty="0" err="1" smtClean="0"/>
              <a:t>sangre</a:t>
            </a:r>
            <a:r>
              <a:rPr lang="en-US" sz="1400" b="1" dirty="0" smtClean="0"/>
              <a:t> en la </a:t>
            </a:r>
            <a:r>
              <a:rPr lang="en-US" sz="1400" b="1" dirty="0" err="1" smtClean="0"/>
              <a:t>cruz</a:t>
            </a:r>
            <a:r>
              <a:rPr lang="en-US" sz="1400" b="1" dirty="0" smtClean="0"/>
              <a:t>; </a:t>
            </a:r>
            <a:r>
              <a:rPr lang="en-US" sz="1400" b="1" dirty="0" err="1" smtClean="0"/>
              <a:t>tu</a:t>
            </a:r>
            <a:r>
              <a:rPr lang="en-US" sz="1400" b="1" dirty="0" smtClean="0"/>
              <a:t> perfecto </a:t>
            </a:r>
            <a:r>
              <a:rPr lang="en-US" sz="1400" b="1" dirty="0" err="1" smtClean="0"/>
              <a:t>amor</a:t>
            </a:r>
            <a:r>
              <a:rPr lang="ko-KR" altLang="en-US" sz="1400" b="1" dirty="0" smtClean="0"/>
              <a:t/>
            </a:r>
            <a:br>
              <a:rPr lang="ko-KR" altLang="en-US" sz="1400" b="1" dirty="0" smtClean="0"/>
            </a:br>
            <a:r>
              <a:rPr lang="en-US" sz="1400" b="1" dirty="0" err="1" smtClean="0"/>
              <a:t>Que</a:t>
            </a:r>
            <a:r>
              <a:rPr lang="en-US" sz="1400" b="1" dirty="0" smtClean="0"/>
              <a:t> me </a:t>
            </a:r>
            <a:r>
              <a:rPr lang="en-US" sz="1400" b="1" dirty="0" err="1" smtClean="0"/>
              <a:t>llena</a:t>
            </a:r>
            <a:r>
              <a:rPr lang="en-US" sz="1400" b="1" dirty="0" smtClean="0"/>
              <a:t> de </a:t>
            </a:r>
            <a:r>
              <a:rPr lang="en-US" sz="1400" b="1" dirty="0" err="1" smtClean="0"/>
              <a:t>adoración</a:t>
            </a:r>
            <a:r>
              <a:rPr lang="en-US" sz="1400" b="1" dirty="0" smtClean="0"/>
              <a:t>            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7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Quiero ver hoy tu trono mi Señor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Quiero ver hoy tu trono mi Señor </dc:title>
  <dc:creator>mary</dc:creator>
  <cp:lastModifiedBy>mary</cp:lastModifiedBy>
  <cp:revision>7</cp:revision>
  <dcterms:created xsi:type="dcterms:W3CDTF">2020-06-09T21:05:36Z</dcterms:created>
  <dcterms:modified xsi:type="dcterms:W3CDTF">2020-06-10T00:38:03Z</dcterms:modified>
</cp:coreProperties>
</file>