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045F9-9338-4301-A293-4EFEDA30C4C6}" type="datetimeFigureOut">
              <a:rPr lang="en-US" smtClean="0"/>
              <a:t>7/23/2016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E7FB-1808-427D-BF48-44B8BBF68E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045F9-9338-4301-A293-4EFEDA30C4C6}" type="datetimeFigureOut">
              <a:rPr lang="en-US" smtClean="0"/>
              <a:t>7/23/2016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E7FB-1808-427D-BF48-44B8BBF68E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045F9-9338-4301-A293-4EFEDA30C4C6}" type="datetimeFigureOut">
              <a:rPr lang="en-US" smtClean="0"/>
              <a:t>7/23/2016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E7FB-1808-427D-BF48-44B8BBF68E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045F9-9338-4301-A293-4EFEDA30C4C6}" type="datetimeFigureOut">
              <a:rPr lang="en-US" smtClean="0"/>
              <a:t>7/23/2016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E7FB-1808-427D-BF48-44B8BBF68E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045F9-9338-4301-A293-4EFEDA30C4C6}" type="datetimeFigureOut">
              <a:rPr lang="en-US" smtClean="0"/>
              <a:t>7/23/2016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E7FB-1808-427D-BF48-44B8BBF68E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045F9-9338-4301-A293-4EFEDA30C4C6}" type="datetimeFigureOut">
              <a:rPr lang="en-US" smtClean="0"/>
              <a:t>7/23/2016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E7FB-1808-427D-BF48-44B8BBF68E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045F9-9338-4301-A293-4EFEDA30C4C6}" type="datetimeFigureOut">
              <a:rPr lang="en-US" smtClean="0"/>
              <a:t>7/23/2016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E7FB-1808-427D-BF48-44B8BBF68E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045F9-9338-4301-A293-4EFEDA30C4C6}" type="datetimeFigureOut">
              <a:rPr lang="en-US" smtClean="0"/>
              <a:t>7/23/2016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E7FB-1808-427D-BF48-44B8BBF68E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045F9-9338-4301-A293-4EFEDA30C4C6}" type="datetimeFigureOut">
              <a:rPr lang="en-US" smtClean="0"/>
              <a:t>7/23/2016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E7FB-1808-427D-BF48-44B8BBF68E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045F9-9338-4301-A293-4EFEDA30C4C6}" type="datetimeFigureOut">
              <a:rPr lang="en-US" smtClean="0"/>
              <a:t>7/23/2016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E7FB-1808-427D-BF48-44B8BBF68E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045F9-9338-4301-A293-4EFEDA30C4C6}" type="datetimeFigureOut">
              <a:rPr lang="en-US" smtClean="0"/>
              <a:t>7/23/2016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E7FB-1808-427D-BF48-44B8BBF68E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3045F9-9338-4301-A293-4EFEDA30C4C6}" type="datetimeFigureOut">
              <a:rPr lang="en-US" smtClean="0"/>
              <a:t>7/23/2016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EE7FB-1808-427D-BF48-44B8BBF68E2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"/>
            <a:ext cx="5105400" cy="8382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Nothing Is Impossible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1200" y="1066800"/>
            <a:ext cx="7162800" cy="6019800"/>
          </a:xfrm>
        </p:spPr>
        <p:txBody>
          <a:bodyPr>
            <a:normAutofit fontScale="85000" lnSpcReduction="20000"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Through You I can do anything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I can do all things Cause it's You who give me strength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Nothing is impossible  Through You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Blind eyes are opened Strongholds are broken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I am living by faith Nothing is impossible!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/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/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I'm not </a:t>
            </a:r>
            <a:r>
              <a:rPr lang="en-US" b="1" dirty="0" err="1" smtClean="0">
                <a:solidFill>
                  <a:schemeClr val="bg1"/>
                </a:solidFill>
              </a:rPr>
              <a:t>gonna</a:t>
            </a:r>
            <a:r>
              <a:rPr lang="en-US" b="1" dirty="0" smtClean="0">
                <a:solidFill>
                  <a:schemeClr val="bg1"/>
                </a:solidFill>
              </a:rPr>
              <a:t> live by what I see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I'm not </a:t>
            </a:r>
            <a:r>
              <a:rPr lang="en-US" b="1" dirty="0" err="1" smtClean="0">
                <a:solidFill>
                  <a:schemeClr val="bg1"/>
                </a:solidFill>
              </a:rPr>
              <a:t>gonna</a:t>
            </a:r>
            <a:r>
              <a:rPr lang="en-US" b="1" dirty="0" smtClean="0">
                <a:solidFill>
                  <a:schemeClr val="bg1"/>
                </a:solidFill>
              </a:rPr>
              <a:t> live by what I feel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/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/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Deep down I Know that You're here with me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I know that, You can do anything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/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/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I believe, I believe I believe, I believe in You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thing Is Impossi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9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Nothing Is Impossible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Nothing Is Impossible </dc:title>
  <dc:creator>user</dc:creator>
  <cp:lastModifiedBy>user</cp:lastModifiedBy>
  <cp:revision>7</cp:revision>
  <dcterms:created xsi:type="dcterms:W3CDTF">2016-07-23T02:39:17Z</dcterms:created>
  <dcterms:modified xsi:type="dcterms:W3CDTF">2016-07-23T03:20:58Z</dcterms:modified>
</cp:coreProperties>
</file>