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FEDB-FFF1-40D0-89D8-48EA317CA7DC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D575-2EDE-4049-BC2D-4F348A729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FEDB-FFF1-40D0-89D8-48EA317CA7DC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D575-2EDE-4049-BC2D-4F348A729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FEDB-FFF1-40D0-89D8-48EA317CA7DC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D575-2EDE-4049-BC2D-4F348A729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FEDB-FFF1-40D0-89D8-48EA317CA7DC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D575-2EDE-4049-BC2D-4F348A729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FEDB-FFF1-40D0-89D8-48EA317CA7DC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D575-2EDE-4049-BC2D-4F348A729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FEDB-FFF1-40D0-89D8-48EA317CA7DC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D575-2EDE-4049-BC2D-4F348A729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FEDB-FFF1-40D0-89D8-48EA317CA7DC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D575-2EDE-4049-BC2D-4F348A729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FEDB-FFF1-40D0-89D8-48EA317CA7DC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D575-2EDE-4049-BC2D-4F348A729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FEDB-FFF1-40D0-89D8-48EA317CA7DC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D575-2EDE-4049-BC2D-4F348A729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FEDB-FFF1-40D0-89D8-48EA317CA7DC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D575-2EDE-4049-BC2D-4F348A729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FEDB-FFF1-40D0-89D8-48EA317CA7DC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D575-2EDE-4049-BC2D-4F348A729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FEDB-FFF1-40D0-89D8-48EA317CA7DC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8D575-2EDE-4049-BC2D-4F348A729D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44958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Mercy is Falling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828800"/>
            <a:ext cx="7315200" cy="50292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Mercy is falling is falling is falling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Mercy it falls like a </a:t>
            </a:r>
            <a:r>
              <a:rPr lang="en-US" b="1" dirty="0" smtClean="0">
                <a:solidFill>
                  <a:schemeClr val="tx1"/>
                </a:solidFill>
              </a:rPr>
              <a:t>sweet  </a:t>
            </a:r>
            <a:r>
              <a:rPr lang="en-US" b="1" dirty="0" err="1" smtClean="0">
                <a:solidFill>
                  <a:schemeClr val="tx1"/>
                </a:solidFill>
              </a:rPr>
              <a:t>sweet</a:t>
            </a:r>
            <a:r>
              <a:rPr lang="en-US" b="1" smtClean="0">
                <a:solidFill>
                  <a:schemeClr val="tx1"/>
                </a:solidFill>
              </a:rPr>
              <a:t> </a:t>
            </a:r>
            <a:r>
              <a:rPr lang="en-US" b="1" smtClean="0">
                <a:solidFill>
                  <a:schemeClr val="tx1"/>
                </a:solidFill>
              </a:rPr>
              <a:t> rain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Mercy is falling is falling all over me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Hey </a:t>
            </a:r>
            <a:r>
              <a:rPr lang="en-US" b="1" dirty="0" err="1" smtClean="0">
                <a:solidFill>
                  <a:schemeClr val="tx1"/>
                </a:solidFill>
              </a:rPr>
              <a:t>yo</a:t>
            </a:r>
            <a:r>
              <a:rPr lang="en-US" b="1" dirty="0" smtClean="0">
                <a:solidFill>
                  <a:schemeClr val="tx1"/>
                </a:solidFill>
              </a:rPr>
              <a:t>. I receive Your mercy.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Hey </a:t>
            </a:r>
            <a:r>
              <a:rPr lang="en-US" b="1" dirty="0" err="1" smtClean="0">
                <a:solidFill>
                  <a:schemeClr val="tx1"/>
                </a:solidFill>
              </a:rPr>
              <a:t>yo</a:t>
            </a:r>
            <a:r>
              <a:rPr lang="en-US" b="1" dirty="0" smtClean="0">
                <a:solidFill>
                  <a:schemeClr val="tx1"/>
                </a:solidFill>
              </a:rPr>
              <a:t>. I receive Your grace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Hey </a:t>
            </a:r>
            <a:r>
              <a:rPr lang="en-US" b="1" dirty="0" err="1" smtClean="0">
                <a:solidFill>
                  <a:schemeClr val="tx1"/>
                </a:solidFill>
              </a:rPr>
              <a:t>yo</a:t>
            </a:r>
            <a:r>
              <a:rPr lang="en-US" b="1" dirty="0" smtClean="0">
                <a:solidFill>
                  <a:schemeClr val="tx1"/>
                </a:solidFill>
              </a:rPr>
              <a:t> I will dance for ever more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rcy is Fal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rcy is Fal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10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Mercy is Falling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Mercy is Falling</dc:title>
  <dc:creator>user</dc:creator>
  <cp:lastModifiedBy>user</cp:lastModifiedBy>
  <cp:revision>8</cp:revision>
  <dcterms:created xsi:type="dcterms:W3CDTF">2016-07-07T01:05:27Z</dcterms:created>
  <dcterms:modified xsi:type="dcterms:W3CDTF">2016-07-07T03:12:54Z</dcterms:modified>
</cp:coreProperties>
</file>