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69A5C-8161-40F7-B45E-C3016CC70261}" type="datetimeFigureOut">
              <a:rPr lang="en-US" smtClean="0"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729CC-44FC-4B8D-B1FA-F5AEB3B3A3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620000" cy="841375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Made Me Glad (You Are My Shield)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5800"/>
            <a:ext cx="8991600" cy="59436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will bless the Lord forever And I will trust Him at all times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 has delivered me from all sin And He has set my feet upon a rock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I will not be moved And I'll say of the Lord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my shield, my strength My portion, Deliverer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shelter, strong tower My very present help in time of need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Whom have I in Heaven but You? There's none I desire beside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have made me glad And I'll say of the Lord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You are my shield, my strength My portion, Deliverer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shelter, strong tower My very present help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my shield, my strength My portion, Deliverer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shelter, strong tower My very present help in time of need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de Me Gl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de Me Gl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de Me Gl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de Me Gl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Made Me Glad (You Are My Shield)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Me Glad (You Are My Shield) </dc:title>
  <dc:creator>user</dc:creator>
  <cp:lastModifiedBy>user</cp:lastModifiedBy>
  <cp:revision>5</cp:revision>
  <dcterms:created xsi:type="dcterms:W3CDTF">2016-07-14T23:33:00Z</dcterms:created>
  <dcterms:modified xsi:type="dcterms:W3CDTF">2016-07-15T02:14:51Z</dcterms:modified>
</cp:coreProperties>
</file>