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96FCB-0C05-4E4C-B6EB-F1310627C7F0}" type="datetimeFigureOut">
              <a:rPr lang="en-US" smtClean="0"/>
              <a:pPr/>
              <a:t>7/17/2016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25AD6-5707-4E90-A1C8-48DE435CF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96FCB-0C05-4E4C-B6EB-F1310627C7F0}" type="datetimeFigureOut">
              <a:rPr lang="en-US" smtClean="0"/>
              <a:pPr/>
              <a:t>7/17/2016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25AD6-5707-4E90-A1C8-48DE435CF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96FCB-0C05-4E4C-B6EB-F1310627C7F0}" type="datetimeFigureOut">
              <a:rPr lang="en-US" smtClean="0"/>
              <a:pPr/>
              <a:t>7/17/2016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25AD6-5707-4E90-A1C8-48DE435CF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96FCB-0C05-4E4C-B6EB-F1310627C7F0}" type="datetimeFigureOut">
              <a:rPr lang="en-US" smtClean="0"/>
              <a:pPr/>
              <a:t>7/17/2016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25AD6-5707-4E90-A1C8-48DE435CF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96FCB-0C05-4E4C-B6EB-F1310627C7F0}" type="datetimeFigureOut">
              <a:rPr lang="en-US" smtClean="0"/>
              <a:pPr/>
              <a:t>7/17/2016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25AD6-5707-4E90-A1C8-48DE435CF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96FCB-0C05-4E4C-B6EB-F1310627C7F0}" type="datetimeFigureOut">
              <a:rPr lang="en-US" smtClean="0"/>
              <a:pPr/>
              <a:t>7/17/2016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25AD6-5707-4E90-A1C8-48DE435CF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96FCB-0C05-4E4C-B6EB-F1310627C7F0}" type="datetimeFigureOut">
              <a:rPr lang="en-US" smtClean="0"/>
              <a:pPr/>
              <a:t>7/17/2016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25AD6-5707-4E90-A1C8-48DE435CF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96FCB-0C05-4E4C-B6EB-F1310627C7F0}" type="datetimeFigureOut">
              <a:rPr lang="en-US" smtClean="0"/>
              <a:pPr/>
              <a:t>7/17/2016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25AD6-5707-4E90-A1C8-48DE435CF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96FCB-0C05-4E4C-B6EB-F1310627C7F0}" type="datetimeFigureOut">
              <a:rPr lang="en-US" smtClean="0"/>
              <a:pPr/>
              <a:t>7/17/2016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25AD6-5707-4E90-A1C8-48DE435CF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96FCB-0C05-4E4C-B6EB-F1310627C7F0}" type="datetimeFigureOut">
              <a:rPr lang="en-US" smtClean="0"/>
              <a:pPr/>
              <a:t>7/17/2016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25AD6-5707-4E90-A1C8-48DE435CF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96FCB-0C05-4E4C-B6EB-F1310627C7F0}" type="datetimeFigureOut">
              <a:rPr lang="en-US" smtClean="0"/>
              <a:pPr/>
              <a:t>7/17/2016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25AD6-5707-4E90-A1C8-48DE435CF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96FCB-0C05-4E4C-B6EB-F1310627C7F0}" type="datetimeFigureOut">
              <a:rPr lang="en-US" smtClean="0"/>
              <a:pPr/>
              <a:t>7/17/2016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25AD6-5707-4E90-A1C8-48DE435CF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228600"/>
            <a:ext cx="6629400" cy="762000"/>
          </a:xfrm>
        </p:spPr>
        <p:txBody>
          <a:bodyPr/>
          <a:lstStyle/>
          <a:p>
            <a:r>
              <a:rPr lang="en-US" b="1" dirty="0" smtClean="0"/>
              <a:t>MY LIFE IS IN YOU LORD!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295400"/>
            <a:ext cx="8534400" cy="41910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</a:rPr>
              <a:t>My life is in You, </a:t>
            </a:r>
            <a:r>
              <a:rPr lang="en-US" sz="2400" b="1" dirty="0" smtClean="0">
                <a:solidFill>
                  <a:schemeClr val="tx1"/>
                </a:solidFill>
              </a:rPr>
              <a:t>                                                                                                Lord My </a:t>
            </a:r>
            <a:r>
              <a:rPr lang="en-US" sz="2400" b="1" dirty="0">
                <a:solidFill>
                  <a:schemeClr val="tx1"/>
                </a:solidFill>
              </a:rPr>
              <a:t>strength is in You, Lord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My hope is in You</a:t>
            </a:r>
            <a:r>
              <a:rPr lang="en-US" sz="2400" b="1" dirty="0" smtClean="0">
                <a:solidFill>
                  <a:schemeClr val="tx1"/>
                </a:solidFill>
              </a:rPr>
              <a:t>,                                                                                                     Lord In </a:t>
            </a:r>
            <a:r>
              <a:rPr lang="en-US" sz="2400" b="1" dirty="0">
                <a:solidFill>
                  <a:schemeClr val="tx1"/>
                </a:solidFill>
              </a:rPr>
              <a:t>You, it's in </a:t>
            </a:r>
            <a:r>
              <a:rPr lang="en-US" sz="2400" b="1" dirty="0" smtClean="0">
                <a:solidFill>
                  <a:schemeClr val="tx1"/>
                </a:solidFill>
              </a:rPr>
              <a:t>You</a:t>
            </a:r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 will praise You with all of my life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 will praise You with all of my strength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With all of my life, with all of my strength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All of my hope is in </a:t>
            </a:r>
            <a:r>
              <a:rPr lang="en-US" sz="2400" b="1" dirty="0" smtClean="0">
                <a:solidFill>
                  <a:schemeClr val="tx1"/>
                </a:solidFill>
              </a:rPr>
              <a:t>You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 LIFE IS IN YOU LORD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MY LIFE IS IN YOU LORD!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LIFE IS IN YOU LORD! </dc:title>
  <dc:creator>user</dc:creator>
  <cp:lastModifiedBy>user</cp:lastModifiedBy>
  <cp:revision>5</cp:revision>
  <dcterms:created xsi:type="dcterms:W3CDTF">2016-07-17T12:10:56Z</dcterms:created>
  <dcterms:modified xsi:type="dcterms:W3CDTF">2016-07-17T12:50:29Z</dcterms:modified>
</cp:coreProperties>
</file>