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2CBC4-B319-4D63-A01F-C99208D6AB7C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EEFE4-8711-4B2A-B851-E210AA6C8C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04800"/>
            <a:ext cx="56388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Let us rejoice and be glad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95400"/>
            <a:ext cx="8382000" cy="39624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Let us rejoice and be glad, giving the glory to Him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For the marriage of the Lamb has come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And His bride has made herself ready (2x)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Hallelujah, for the Lord our God the Almighty reigns!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Hallelujah, for the Lord our God the Almighty reigns!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t us rejoice and be gl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Let us rejoice and be glad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us rejoice and be glad </dc:title>
  <dc:creator>user</dc:creator>
  <cp:lastModifiedBy>user</cp:lastModifiedBy>
  <cp:revision>5</cp:revision>
  <dcterms:created xsi:type="dcterms:W3CDTF">2016-07-31T00:15:47Z</dcterms:created>
  <dcterms:modified xsi:type="dcterms:W3CDTF">2016-07-31T01:55:15Z</dcterms:modified>
</cp:coreProperties>
</file>