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CC425-73CB-425A-9D3F-86A32F04DB5C}" type="datetimeFigureOut">
              <a:rPr lang="en-US" smtClean="0"/>
              <a:pPr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1E490-3C40-4ABD-8BFF-30300D0A5F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ust Let Me Say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Let Me S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04930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Just Let Me Say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20" y="762000"/>
            <a:ext cx="9024080" cy="6096000"/>
          </a:xfrm>
        </p:spPr>
        <p:txBody>
          <a:bodyPr>
            <a:noAutofit/>
          </a:bodyPr>
          <a:lstStyle/>
          <a:p>
            <a:pPr algn="l"/>
            <a:r>
              <a:rPr lang="en-US" sz="1900" b="1" dirty="0">
                <a:solidFill>
                  <a:schemeClr val="tx1"/>
                </a:solidFill>
              </a:rPr>
              <a:t>Just let me say how much I love </a:t>
            </a:r>
            <a:r>
              <a:rPr lang="en-US" sz="1900" b="1" dirty="0" smtClean="0">
                <a:solidFill>
                  <a:schemeClr val="tx1"/>
                </a:solidFill>
              </a:rPr>
              <a:t>You Let </a:t>
            </a:r>
            <a:r>
              <a:rPr lang="en-US" sz="1900" b="1" dirty="0">
                <a:solidFill>
                  <a:schemeClr val="tx1"/>
                </a:solidFill>
              </a:rPr>
              <a:t>me speak of Your mercy and grace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Just let me live in a shadow of Your </a:t>
            </a:r>
            <a:r>
              <a:rPr lang="en-US" sz="1900" b="1" dirty="0" smtClean="0">
                <a:solidFill>
                  <a:schemeClr val="tx1"/>
                </a:solidFill>
              </a:rPr>
              <a:t>beauty Let </a:t>
            </a:r>
            <a:r>
              <a:rPr lang="en-US" sz="1900" b="1" dirty="0">
                <a:solidFill>
                  <a:schemeClr val="tx1"/>
                </a:solidFill>
              </a:rPr>
              <a:t>me see You face to face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And </a:t>
            </a:r>
            <a:r>
              <a:rPr lang="en-US" sz="1900" b="1" dirty="0">
                <a:solidFill>
                  <a:schemeClr val="tx1"/>
                </a:solidFill>
              </a:rPr>
              <a:t>the earth will shake as Your Word goes </a:t>
            </a:r>
            <a:r>
              <a:rPr lang="en-US" sz="1900" b="1" dirty="0" smtClean="0">
                <a:solidFill>
                  <a:schemeClr val="tx1"/>
                </a:solidFill>
              </a:rPr>
              <a:t>forth And </a:t>
            </a:r>
            <a:r>
              <a:rPr lang="en-US" sz="1900" b="1" dirty="0">
                <a:solidFill>
                  <a:schemeClr val="tx1"/>
                </a:solidFill>
              </a:rPr>
              <a:t>the heavens will tremble and fall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But let me say how much I love </a:t>
            </a:r>
            <a:r>
              <a:rPr lang="en-US" sz="1900" b="1" dirty="0" smtClean="0">
                <a:solidFill>
                  <a:schemeClr val="tx1"/>
                </a:solidFill>
              </a:rPr>
              <a:t>You Oh </a:t>
            </a:r>
            <a:r>
              <a:rPr lang="en-US" sz="1900" b="1" dirty="0">
                <a:solidFill>
                  <a:schemeClr val="tx1"/>
                </a:solidFill>
              </a:rPr>
              <a:t>my Savior, my Lord and Friend</a:t>
            </a:r>
            <a:br>
              <a:rPr lang="en-US" sz="1900" b="1" dirty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>
                <a:solidFill>
                  <a:schemeClr val="tx1"/>
                </a:solidFill>
              </a:rPr>
              <a:t/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Just let me hear Your finest </a:t>
            </a:r>
            <a:r>
              <a:rPr lang="en-US" sz="1900" b="1" dirty="0" smtClean="0">
                <a:solidFill>
                  <a:schemeClr val="tx1"/>
                </a:solidFill>
              </a:rPr>
              <a:t>whispers As </a:t>
            </a:r>
            <a:r>
              <a:rPr lang="en-US" sz="1900" b="1" dirty="0">
                <a:solidFill>
                  <a:schemeClr val="tx1"/>
                </a:solidFill>
              </a:rPr>
              <a:t>You gently call my name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And let me see Your power and Your </a:t>
            </a:r>
            <a:r>
              <a:rPr lang="en-US" sz="1900" b="1" dirty="0" smtClean="0">
                <a:solidFill>
                  <a:schemeClr val="tx1"/>
                </a:solidFill>
              </a:rPr>
              <a:t>glory Let </a:t>
            </a:r>
            <a:r>
              <a:rPr lang="en-US" sz="1900" b="1" dirty="0">
                <a:solidFill>
                  <a:schemeClr val="tx1"/>
                </a:solidFill>
              </a:rPr>
              <a:t>me feel </a:t>
            </a:r>
            <a:r>
              <a:rPr lang="en-US" sz="1900" b="1" dirty="0" smtClean="0">
                <a:solidFill>
                  <a:schemeClr val="tx1"/>
                </a:solidFill>
              </a:rPr>
              <a:t> Your </a:t>
            </a:r>
            <a:r>
              <a:rPr lang="en-US" sz="1900" b="1" dirty="0">
                <a:solidFill>
                  <a:schemeClr val="tx1"/>
                </a:solidFill>
              </a:rPr>
              <a:t>spirit's flame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chemeClr val="tx1"/>
                </a:solidFill>
              </a:rPr>
              <a:t>Let </a:t>
            </a:r>
            <a:r>
              <a:rPr lang="en-US" sz="1900" b="1" dirty="0">
                <a:solidFill>
                  <a:schemeClr val="tx1"/>
                </a:solidFill>
              </a:rPr>
              <a:t>me find You in the </a:t>
            </a:r>
            <a:r>
              <a:rPr lang="en-US" sz="1900" b="1" dirty="0" smtClean="0">
                <a:solidFill>
                  <a:schemeClr val="tx1"/>
                </a:solidFill>
              </a:rPr>
              <a:t>desert Till </a:t>
            </a:r>
            <a:r>
              <a:rPr lang="en-US" sz="1900" b="1" dirty="0">
                <a:solidFill>
                  <a:schemeClr val="tx1"/>
                </a:solidFill>
              </a:rPr>
              <a:t>this sand is holy ground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And I am found completely </a:t>
            </a:r>
            <a:r>
              <a:rPr lang="en-US" sz="1900" b="1" dirty="0" smtClean="0">
                <a:solidFill>
                  <a:schemeClr val="tx1"/>
                </a:solidFill>
              </a:rPr>
              <a:t>surrendered To </a:t>
            </a:r>
            <a:r>
              <a:rPr lang="en-US" sz="1900" b="1" dirty="0">
                <a:solidFill>
                  <a:schemeClr val="tx1"/>
                </a:solidFill>
              </a:rPr>
              <a:t>You my Lord and Friend</a:t>
            </a:r>
            <a:br>
              <a:rPr lang="en-US" sz="1900" b="1" dirty="0">
                <a:solidFill>
                  <a:schemeClr val="tx1"/>
                </a:solidFill>
              </a:rPr>
            </a:br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endParaRPr lang="en-US" sz="1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900" b="1" dirty="0">
                <a:solidFill>
                  <a:schemeClr val="tx1"/>
                </a:solidFill>
              </a:rPr>
              <a:t/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So let me say how much I love </a:t>
            </a:r>
            <a:r>
              <a:rPr lang="en-US" sz="1900" b="1" dirty="0" smtClean="0">
                <a:solidFill>
                  <a:schemeClr val="tx1"/>
                </a:solidFill>
              </a:rPr>
              <a:t>You With </a:t>
            </a:r>
            <a:r>
              <a:rPr lang="en-US" sz="1900" b="1" dirty="0">
                <a:solidFill>
                  <a:schemeClr val="tx1"/>
                </a:solidFill>
              </a:rPr>
              <a:t>all my heart I long for You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For I am caught in this passion of </a:t>
            </a:r>
            <a:r>
              <a:rPr lang="en-US" sz="1900" b="1" dirty="0" smtClean="0">
                <a:solidFill>
                  <a:schemeClr val="tx1"/>
                </a:solidFill>
              </a:rPr>
              <a:t>knowing This </a:t>
            </a:r>
            <a:r>
              <a:rPr lang="en-US" sz="1900" b="1" dirty="0">
                <a:solidFill>
                  <a:schemeClr val="tx1"/>
                </a:solidFill>
              </a:rPr>
              <a:t>endless love I've found in You</a:t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 smtClean="0">
                <a:solidFill>
                  <a:srgbClr val="FF0000"/>
                </a:solidFill>
              </a:rPr>
              <a:t>And </a:t>
            </a:r>
            <a:r>
              <a:rPr lang="en-US" sz="1900" b="1" dirty="0">
                <a:solidFill>
                  <a:srgbClr val="FF0000"/>
                </a:solidFill>
              </a:rPr>
              <a:t>the depth of grace, the forgiveness </a:t>
            </a:r>
            <a:r>
              <a:rPr lang="en-US" sz="1900" b="1" dirty="0" smtClean="0">
                <a:solidFill>
                  <a:srgbClr val="FF0000"/>
                </a:solidFill>
              </a:rPr>
              <a:t>found To </a:t>
            </a:r>
            <a:r>
              <a:rPr lang="en-US" sz="1900" b="1" dirty="0">
                <a:solidFill>
                  <a:srgbClr val="FF0000"/>
                </a:solidFill>
              </a:rPr>
              <a:t>be called a child of </a:t>
            </a:r>
            <a:r>
              <a:rPr lang="en-US" sz="1900" b="1" dirty="0" smtClean="0">
                <a:solidFill>
                  <a:srgbClr val="FF0000"/>
                </a:solidFill>
              </a:rPr>
              <a:t>God                                    Just </a:t>
            </a:r>
            <a:r>
              <a:rPr lang="en-US" sz="1900" b="1" dirty="0">
                <a:solidFill>
                  <a:srgbClr val="FF0000"/>
                </a:solidFill>
              </a:rPr>
              <a:t>makes me say how much I love </a:t>
            </a:r>
            <a:r>
              <a:rPr lang="en-US" sz="1900" b="1" dirty="0" smtClean="0">
                <a:solidFill>
                  <a:srgbClr val="FF0000"/>
                </a:solidFill>
              </a:rPr>
              <a:t>You Oh </a:t>
            </a:r>
            <a:r>
              <a:rPr lang="en-US" sz="1900" b="1" dirty="0">
                <a:solidFill>
                  <a:srgbClr val="FF0000"/>
                </a:solidFill>
              </a:rPr>
              <a:t>my Savior, my Lord and Friend (x2)</a:t>
            </a:r>
            <a:r>
              <a:rPr lang="en-US" sz="1900" b="1" dirty="0">
                <a:solidFill>
                  <a:schemeClr val="tx1"/>
                </a:solidFill>
              </a:rPr>
              <a:t/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/>
            </a:r>
            <a:br>
              <a:rPr lang="en-US" sz="1900" b="1" dirty="0">
                <a:solidFill>
                  <a:schemeClr val="tx1"/>
                </a:solidFill>
              </a:rPr>
            </a:br>
            <a:r>
              <a:rPr lang="en-US" sz="1900" b="1" dirty="0">
                <a:solidFill>
                  <a:schemeClr val="tx1"/>
                </a:solidFill>
              </a:rPr>
              <a:t>Just makes me say how much I love </a:t>
            </a:r>
            <a:r>
              <a:rPr lang="en-US" sz="1900" b="1" dirty="0" smtClean="0">
                <a:solidFill>
                  <a:schemeClr val="tx1"/>
                </a:solidFill>
              </a:rPr>
              <a:t>You Oh </a:t>
            </a:r>
            <a:r>
              <a:rPr lang="en-US" sz="1900" b="1" dirty="0">
                <a:solidFill>
                  <a:schemeClr val="tx1"/>
                </a:solidFill>
              </a:rPr>
              <a:t>my Savior, my Lord and </a:t>
            </a:r>
            <a:r>
              <a:rPr lang="en-US" sz="1900" b="1" dirty="0" err="1" smtClean="0">
                <a:solidFill>
                  <a:schemeClr val="tx1"/>
                </a:solidFill>
              </a:rPr>
              <a:t>Friend</a:t>
            </a:r>
            <a:r>
              <a:rPr lang="en-US" sz="1900" dirty="0" err="1" smtClean="0"/>
              <a:t>c</a:t>
            </a:r>
            <a:r>
              <a:rPr lang="en-US" sz="1900" dirty="0" smtClean="0"/>
              <a:t> </a:t>
            </a:r>
            <a:r>
              <a:rPr lang="en-US" sz="1900" dirty="0"/>
              <a:t>Community </a:t>
            </a:r>
            <a:br>
              <a:rPr lang="en-US" sz="1900" dirty="0"/>
            </a:br>
            <a:endParaRPr lang="en-US" sz="19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ust Let Me S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Let Me Say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Let Me Say</dc:title>
  <dc:creator>user</dc:creator>
  <cp:lastModifiedBy>user</cp:lastModifiedBy>
  <cp:revision>11</cp:revision>
  <dcterms:created xsi:type="dcterms:W3CDTF">2016-07-08T12:07:14Z</dcterms:created>
  <dcterms:modified xsi:type="dcterms:W3CDTF">2016-10-22T20:15:40Z</dcterms:modified>
</cp:coreProperties>
</file>