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7A783-DE51-43FA-8593-2E79DE50990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6C09-52D0-48CB-9341-D84785D12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7A783-DE51-43FA-8593-2E79DE50990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6C09-52D0-48CB-9341-D84785D12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7A783-DE51-43FA-8593-2E79DE50990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6C09-52D0-48CB-9341-D84785D12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7A783-DE51-43FA-8593-2E79DE50990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6C09-52D0-48CB-9341-D84785D12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7A783-DE51-43FA-8593-2E79DE50990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6C09-52D0-48CB-9341-D84785D12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7A783-DE51-43FA-8593-2E79DE50990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6C09-52D0-48CB-9341-D84785D12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7A783-DE51-43FA-8593-2E79DE50990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6C09-52D0-48CB-9341-D84785D12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7A783-DE51-43FA-8593-2E79DE50990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6C09-52D0-48CB-9341-D84785D12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7A783-DE51-43FA-8593-2E79DE50990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6C09-52D0-48CB-9341-D84785D12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7A783-DE51-43FA-8593-2E79DE50990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6C09-52D0-48CB-9341-D84785D12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7A783-DE51-43FA-8593-2E79DE50990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6C09-52D0-48CB-9341-D84785D12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7A783-DE51-43FA-8593-2E79DE50990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76C09-52D0-48CB-9341-D84785D126A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5720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I'll Always Love You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"/>
            <a:ext cx="8534400" cy="64008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 </a:t>
            </a:r>
            <a:r>
              <a:rPr lang="en-US" sz="2400" b="1" dirty="0">
                <a:solidFill>
                  <a:schemeClr val="tx1"/>
                </a:solidFill>
              </a:rPr>
              <a:t>just want to </a:t>
            </a:r>
            <a:r>
              <a:rPr lang="en-US" sz="2400" b="1" dirty="0" smtClean="0">
                <a:solidFill>
                  <a:schemeClr val="tx1"/>
                </a:solidFill>
              </a:rPr>
              <a:t>love I </a:t>
            </a:r>
            <a:r>
              <a:rPr lang="en-US" sz="2400" b="1" dirty="0">
                <a:solidFill>
                  <a:schemeClr val="tx1"/>
                </a:solidFill>
              </a:rPr>
              <a:t>just want to sing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To the One </a:t>
            </a:r>
            <a:r>
              <a:rPr lang="en-US" sz="2400" b="1" dirty="0" smtClean="0">
                <a:solidFill>
                  <a:schemeClr val="tx1"/>
                </a:solidFill>
              </a:rPr>
              <a:t>above Who </a:t>
            </a:r>
            <a:r>
              <a:rPr lang="en-US" sz="2400" b="1" dirty="0">
                <a:solidFill>
                  <a:schemeClr val="tx1"/>
                </a:solidFill>
              </a:rPr>
              <a:t>has touched this thirsty </a:t>
            </a:r>
            <a:r>
              <a:rPr lang="en-US" sz="2400" b="1" dirty="0" smtClean="0">
                <a:solidFill>
                  <a:schemeClr val="tx1"/>
                </a:solidFill>
              </a:rPr>
              <a:t>soul                             And </a:t>
            </a:r>
            <a:r>
              <a:rPr lang="en-US" sz="2400" b="1" dirty="0">
                <a:solidFill>
                  <a:schemeClr val="tx1"/>
                </a:solidFill>
              </a:rPr>
              <a:t>now I'll never be the </a:t>
            </a:r>
            <a:r>
              <a:rPr lang="en-US" sz="2400" b="1" dirty="0" smtClean="0">
                <a:solidFill>
                  <a:schemeClr val="tx1"/>
                </a:solidFill>
              </a:rPr>
              <a:t>same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2400" b="1" dirty="0">
                <a:solidFill>
                  <a:srgbClr val="FF0000"/>
                </a:solidFill>
              </a:rPr>
              <a:t>I'll always love </a:t>
            </a:r>
            <a:r>
              <a:rPr lang="en-US" sz="2400" b="1" dirty="0" smtClean="0">
                <a:solidFill>
                  <a:srgbClr val="FF0000"/>
                </a:solidFill>
              </a:rPr>
              <a:t>You I'll </a:t>
            </a:r>
            <a:r>
              <a:rPr lang="en-US" sz="2400" b="1" dirty="0">
                <a:solidFill>
                  <a:srgbClr val="FF0000"/>
                </a:solidFill>
              </a:rPr>
              <a:t>always sing to You, Jesus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I long to worship You in Spirit and in </a:t>
            </a:r>
            <a:r>
              <a:rPr lang="en-US" sz="2400" b="1" dirty="0" smtClean="0">
                <a:solidFill>
                  <a:srgbClr val="FF0000"/>
                </a:solidFill>
              </a:rPr>
              <a:t>truth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>Everyday I'll </a:t>
            </a:r>
            <a:r>
              <a:rPr lang="en-US" sz="2400" b="1" dirty="0" smtClean="0">
                <a:solidFill>
                  <a:schemeClr val="tx1"/>
                </a:solidFill>
              </a:rPr>
              <a:t>come Spend </a:t>
            </a:r>
            <a:r>
              <a:rPr lang="en-US" sz="2400" b="1" dirty="0">
                <a:solidFill>
                  <a:schemeClr val="tx1"/>
                </a:solidFill>
              </a:rPr>
              <a:t>my life with You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Learning of Your </a:t>
            </a:r>
            <a:r>
              <a:rPr lang="en-US" sz="2400" b="1" dirty="0" smtClean="0">
                <a:solidFill>
                  <a:schemeClr val="tx1"/>
                </a:solidFill>
              </a:rPr>
              <a:t>heart And </a:t>
            </a:r>
            <a:r>
              <a:rPr lang="en-US" sz="2400" b="1" dirty="0">
                <a:solidFill>
                  <a:schemeClr val="tx1"/>
                </a:solidFill>
              </a:rPr>
              <a:t>what You're calling me to </a:t>
            </a:r>
            <a:r>
              <a:rPr lang="en-US" sz="2400" b="1" dirty="0" smtClean="0">
                <a:solidFill>
                  <a:schemeClr val="tx1"/>
                </a:solidFill>
              </a:rPr>
              <a:t>do                              My </a:t>
            </a:r>
            <a:r>
              <a:rPr lang="en-US" sz="2400" b="1" dirty="0">
                <a:solidFill>
                  <a:schemeClr val="tx1"/>
                </a:solidFill>
              </a:rPr>
              <a:t>every breathe belongs to </a:t>
            </a:r>
            <a:r>
              <a:rPr lang="en-US" sz="2400" b="1" dirty="0" smtClean="0">
                <a:solidFill>
                  <a:schemeClr val="tx1"/>
                </a:solidFill>
              </a:rPr>
              <a:t>You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>And with this </a:t>
            </a:r>
            <a:r>
              <a:rPr lang="en-US" sz="2400" b="1" dirty="0" smtClean="0">
                <a:solidFill>
                  <a:schemeClr val="tx1"/>
                </a:solidFill>
              </a:rPr>
              <a:t>song We'll </a:t>
            </a:r>
            <a:r>
              <a:rPr lang="en-US" sz="2400" b="1" dirty="0">
                <a:solidFill>
                  <a:schemeClr val="tx1"/>
                </a:solidFill>
              </a:rPr>
              <a:t>lift the name of Jesus higher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And with a </a:t>
            </a:r>
            <a:r>
              <a:rPr lang="en-US" sz="2400" b="1" dirty="0" smtClean="0">
                <a:solidFill>
                  <a:schemeClr val="tx1"/>
                </a:solidFill>
              </a:rPr>
              <a:t>shout We'll </a:t>
            </a:r>
            <a:r>
              <a:rPr lang="en-US" sz="2400" b="1" dirty="0">
                <a:solidFill>
                  <a:schemeClr val="tx1"/>
                </a:solidFill>
              </a:rPr>
              <a:t>raise up one voice</a:t>
            </a:r>
          </a:p>
          <a:p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'll Always Love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I'll Always Love You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I'll Always Love You </dc:title>
  <dc:creator>user</dc:creator>
  <cp:lastModifiedBy>user</cp:lastModifiedBy>
  <cp:revision>6</cp:revision>
  <dcterms:created xsi:type="dcterms:W3CDTF">2016-07-05T09:38:49Z</dcterms:created>
  <dcterms:modified xsi:type="dcterms:W3CDTF">2016-07-05T10:28:51Z</dcterms:modified>
</cp:coreProperties>
</file>