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snapVertSplitter="1" vertBarState="minimized" horzBarState="maximized">
    <p:restoredLeft sz="15620"/>
    <p:restoredTop sz="94660"/>
  </p:normalViewPr>
  <p:slideViewPr>
    <p:cSldViewPr>
      <p:cViewPr varScale="1">
        <p:scale>
          <a:sx n="69" d="100"/>
          <a:sy n="69" d="100"/>
        </p:scale>
        <p:origin x="-1968" y="-10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AF8F16-C61D-4884-8C55-0805748678C1}" type="datetimeFigureOut">
              <a:rPr lang="en-US" smtClean="0"/>
              <a:t>7/14/2016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2AA730-79BC-49E9-975F-629D6A0365D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AF8F16-C61D-4884-8C55-0805748678C1}" type="datetimeFigureOut">
              <a:rPr lang="en-US" smtClean="0"/>
              <a:t>7/14/2016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2AA730-79BC-49E9-975F-629D6A0365D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AF8F16-C61D-4884-8C55-0805748678C1}" type="datetimeFigureOut">
              <a:rPr lang="en-US" smtClean="0"/>
              <a:t>7/14/2016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2AA730-79BC-49E9-975F-629D6A0365D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AF8F16-C61D-4884-8C55-0805748678C1}" type="datetimeFigureOut">
              <a:rPr lang="en-US" smtClean="0"/>
              <a:t>7/14/2016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2AA730-79BC-49E9-975F-629D6A0365D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AF8F16-C61D-4884-8C55-0805748678C1}" type="datetimeFigureOut">
              <a:rPr lang="en-US" smtClean="0"/>
              <a:t>7/14/2016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2AA730-79BC-49E9-975F-629D6A0365D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AF8F16-C61D-4884-8C55-0805748678C1}" type="datetimeFigureOut">
              <a:rPr lang="en-US" smtClean="0"/>
              <a:t>7/14/2016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2AA730-79BC-49E9-975F-629D6A0365D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AF8F16-C61D-4884-8C55-0805748678C1}" type="datetimeFigureOut">
              <a:rPr lang="en-US" smtClean="0"/>
              <a:t>7/14/2016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2AA730-79BC-49E9-975F-629D6A0365D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AF8F16-C61D-4884-8C55-0805748678C1}" type="datetimeFigureOut">
              <a:rPr lang="en-US" smtClean="0"/>
              <a:t>7/14/2016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2AA730-79BC-49E9-975F-629D6A0365D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AF8F16-C61D-4884-8C55-0805748678C1}" type="datetimeFigureOut">
              <a:rPr lang="en-US" smtClean="0"/>
              <a:t>7/14/2016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2AA730-79BC-49E9-975F-629D6A0365D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AF8F16-C61D-4884-8C55-0805748678C1}" type="datetimeFigureOut">
              <a:rPr lang="en-US" smtClean="0"/>
              <a:t>7/14/2016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2AA730-79BC-49E9-975F-629D6A0365D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AF8F16-C61D-4884-8C55-0805748678C1}" type="datetimeFigureOut">
              <a:rPr lang="en-US" smtClean="0"/>
              <a:t>7/14/2016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2AA730-79BC-49E9-975F-629D6A0365D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8AF8F16-C61D-4884-8C55-0805748678C1}" type="datetimeFigureOut">
              <a:rPr lang="en-US" smtClean="0"/>
              <a:t>7/14/2016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32AA730-79BC-49E9-975F-629D6A0365D5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52000"/>
            <a:lum/>
          </a:blip>
          <a:srcRect/>
          <a:stretch>
            <a:fillRect l="-5000" r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057400" y="1"/>
            <a:ext cx="4953000" cy="457199"/>
          </a:xfrm>
        </p:spPr>
        <p:txBody>
          <a:bodyPr>
            <a:normAutofit fontScale="90000"/>
          </a:bodyPr>
          <a:lstStyle/>
          <a:p>
            <a:r>
              <a:rPr lang="en-US" b="1" dirty="0" smtClean="0"/>
              <a:t>How Great Is The Love </a:t>
            </a:r>
            <a:endParaRPr lang="en-US" b="1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0" y="457200"/>
            <a:ext cx="9144000" cy="6400800"/>
          </a:xfrm>
        </p:spPr>
        <p:txBody>
          <a:bodyPr>
            <a:noAutofit/>
          </a:bodyPr>
          <a:lstStyle/>
          <a:p>
            <a:pPr algn="l"/>
            <a:r>
              <a:rPr lang="en-US" sz="1900" b="1" dirty="0" smtClean="0">
                <a:solidFill>
                  <a:schemeClr val="tx1"/>
                </a:solidFill>
              </a:rPr>
              <a:t>Thank You for the way That You love us, how You love us</a:t>
            </a:r>
          </a:p>
          <a:p>
            <a:pPr algn="l"/>
            <a:r>
              <a:rPr lang="en-US" sz="1900" b="1" dirty="0" smtClean="0">
                <a:solidFill>
                  <a:schemeClr val="tx1"/>
                </a:solidFill>
              </a:rPr>
              <a:t>Thank You for the way You have made us</a:t>
            </a:r>
          </a:p>
          <a:p>
            <a:pPr algn="l"/>
            <a:r>
              <a:rPr lang="en-US" sz="1900" b="1" dirty="0" smtClean="0">
                <a:solidFill>
                  <a:schemeClr val="tx1"/>
                </a:solidFill>
              </a:rPr>
              <a:t> </a:t>
            </a:r>
            <a:endParaRPr lang="en-US" sz="1000" b="1" dirty="0" smtClean="0">
              <a:solidFill>
                <a:schemeClr val="tx1"/>
              </a:solidFill>
            </a:endParaRPr>
          </a:p>
          <a:p>
            <a:pPr algn="l"/>
            <a:r>
              <a:rPr lang="en-US" sz="1900" b="1" dirty="0" smtClean="0">
                <a:solidFill>
                  <a:schemeClr val="tx1"/>
                </a:solidFill>
              </a:rPr>
              <a:t>We were created For Your pleasure, for Your presence</a:t>
            </a:r>
          </a:p>
          <a:p>
            <a:pPr algn="l"/>
            <a:r>
              <a:rPr lang="en-US" sz="1900" b="1" dirty="0" smtClean="0">
                <a:solidFill>
                  <a:schemeClr val="tx1"/>
                </a:solidFill>
              </a:rPr>
              <a:t>For the glory of Your name Thank You for the way that You love us</a:t>
            </a:r>
          </a:p>
          <a:p>
            <a:pPr algn="l"/>
            <a:r>
              <a:rPr lang="en-US" sz="1000" b="1" dirty="0" smtClean="0">
                <a:solidFill>
                  <a:schemeClr val="tx1"/>
                </a:solidFill>
              </a:rPr>
              <a:t> </a:t>
            </a:r>
          </a:p>
          <a:p>
            <a:pPr algn="l"/>
            <a:endParaRPr lang="en-US" sz="1000" b="1" dirty="0" smtClean="0">
              <a:solidFill>
                <a:schemeClr val="tx1"/>
              </a:solidFill>
            </a:endParaRPr>
          </a:p>
          <a:p>
            <a:pPr algn="l"/>
            <a:r>
              <a:rPr lang="en-US" sz="1900" b="1" dirty="0" smtClean="0">
                <a:solidFill>
                  <a:srgbClr val="FF0000"/>
                </a:solidFill>
              </a:rPr>
              <a:t>Jesus, faithful King Lord, with grateful hearts we sing</a:t>
            </a:r>
          </a:p>
          <a:p>
            <a:pPr algn="l"/>
            <a:r>
              <a:rPr lang="en-US" sz="1800" b="1" dirty="0" smtClean="0">
                <a:solidFill>
                  <a:srgbClr val="FF0000"/>
                </a:solidFill>
              </a:rPr>
              <a:t>How great is the love How great is the love of our Savior</a:t>
            </a:r>
          </a:p>
          <a:p>
            <a:pPr algn="l"/>
            <a:r>
              <a:rPr lang="en-US" sz="1000" b="1" dirty="0" smtClean="0">
                <a:solidFill>
                  <a:srgbClr val="FF0000"/>
                </a:solidFill>
              </a:rPr>
              <a:t> </a:t>
            </a:r>
          </a:p>
          <a:p>
            <a:pPr algn="l"/>
            <a:endParaRPr lang="en-US" sz="1000" b="1" dirty="0" smtClean="0">
              <a:solidFill>
                <a:srgbClr val="FF0000"/>
              </a:solidFill>
            </a:endParaRPr>
          </a:p>
          <a:p>
            <a:pPr algn="l"/>
            <a:r>
              <a:rPr lang="en-US" sz="1900" b="1" dirty="0" smtClean="0">
                <a:solidFill>
                  <a:schemeClr val="tx1"/>
                </a:solidFill>
              </a:rPr>
              <a:t>Thank You for the Grace That has saved us, You forgave us</a:t>
            </a:r>
          </a:p>
          <a:p>
            <a:pPr algn="l"/>
            <a:r>
              <a:rPr lang="en-US" sz="1900" b="1" dirty="0" smtClean="0">
                <a:solidFill>
                  <a:schemeClr val="tx1"/>
                </a:solidFill>
              </a:rPr>
              <a:t>Thank You for the way You have freed us</a:t>
            </a:r>
          </a:p>
          <a:p>
            <a:pPr algn="l"/>
            <a:r>
              <a:rPr lang="en-US" sz="1000" b="1" dirty="0" smtClean="0">
                <a:solidFill>
                  <a:schemeClr val="tx1"/>
                </a:solidFill>
              </a:rPr>
              <a:t> </a:t>
            </a:r>
          </a:p>
          <a:p>
            <a:pPr algn="l"/>
            <a:r>
              <a:rPr lang="en-US" sz="1900" b="1" dirty="0" smtClean="0">
                <a:solidFill>
                  <a:schemeClr val="tx1"/>
                </a:solidFill>
              </a:rPr>
              <a:t>We have been ransomed We've been rescued, we've been purchased</a:t>
            </a:r>
          </a:p>
          <a:p>
            <a:pPr algn="l"/>
            <a:r>
              <a:rPr lang="en-US" sz="1900" b="1" dirty="0" smtClean="0">
                <a:solidFill>
                  <a:schemeClr val="tx1"/>
                </a:solidFill>
              </a:rPr>
              <a:t>With the price of Your own life Thank You for the way that You love us</a:t>
            </a:r>
          </a:p>
          <a:p>
            <a:pPr algn="l"/>
            <a:r>
              <a:rPr lang="en-US" sz="1000" b="1" dirty="0" smtClean="0">
                <a:solidFill>
                  <a:schemeClr val="tx1"/>
                </a:solidFill>
              </a:rPr>
              <a:t>  </a:t>
            </a:r>
          </a:p>
          <a:p>
            <a:pPr algn="l"/>
            <a:endParaRPr lang="en-US" sz="1000" b="1" dirty="0" smtClean="0">
              <a:solidFill>
                <a:schemeClr val="tx1"/>
              </a:solidFill>
            </a:endParaRPr>
          </a:p>
          <a:p>
            <a:pPr algn="l"/>
            <a:r>
              <a:rPr lang="en-US" sz="1900" b="1" dirty="0" smtClean="0">
                <a:solidFill>
                  <a:srgbClr val="FF0000"/>
                </a:solidFill>
              </a:rPr>
              <a:t>The weight of the cross, the curse of our shame You carried it all and rose from the grave</a:t>
            </a:r>
          </a:p>
          <a:p>
            <a:pPr algn="l"/>
            <a:r>
              <a:rPr lang="en-US" sz="1900" b="1" dirty="0" smtClean="0">
                <a:solidFill>
                  <a:srgbClr val="FF0000"/>
                </a:solidFill>
              </a:rPr>
              <a:t>How great is the love How great is the love of our Savior of our Savior</a:t>
            </a:r>
          </a:p>
          <a:p>
            <a:pPr algn="l"/>
            <a:r>
              <a:rPr lang="en-US" sz="1000" b="1" dirty="0" smtClean="0">
                <a:solidFill>
                  <a:srgbClr val="FF0000"/>
                </a:solidFill>
              </a:rPr>
              <a:t> </a:t>
            </a:r>
          </a:p>
          <a:p>
            <a:pPr algn="l"/>
            <a:r>
              <a:rPr lang="en-US" sz="1900" b="1" dirty="0" smtClean="0">
                <a:solidFill>
                  <a:schemeClr val="tx1"/>
                </a:solidFill>
              </a:rPr>
              <a:t>Thank You for the way That You love us, how You love us(x2)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How Great Is The Lov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81</TotalTime>
  <Words>28</Words>
  <Application>Microsoft Office PowerPoint</Application>
  <PresentationFormat>On-screen Show (4:3)</PresentationFormat>
  <Paragraphs>23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How Great Is The Love 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How Great Is The Love</dc:title>
  <dc:creator>user</dc:creator>
  <cp:lastModifiedBy>user</cp:lastModifiedBy>
  <cp:revision>5</cp:revision>
  <dcterms:created xsi:type="dcterms:W3CDTF">2016-07-14T12:16:17Z</dcterms:created>
  <dcterms:modified xsi:type="dcterms:W3CDTF">2016-07-14T13:37:24Z</dcterms:modified>
</cp:coreProperties>
</file>