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10045-04C5-4A11-BE60-9B5730BE92C0}" type="datetimeFigureOut">
              <a:rPr lang="en-US" smtClean="0"/>
              <a:pPr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5E701-B483-4C19-9B1E-B9C2443733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Spirit Come and Fill this Plac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Spirit Come and Fill this Pla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970"/>
            <a:ext cx="7543800" cy="41222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Holy Spirit Come and Fill this Place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533400"/>
            <a:ext cx="4191000" cy="614472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Holy Spirit come and fill this place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Bring us healing with your warm embrace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Show Your power make your presence known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Holy Spirit come fill this place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heart is longing just to hear from you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 soul is waiting to know someone who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Can take us higher help us make it through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will you please come and set us free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Post-Chorus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Breath of God we need a touch from you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Shine down on us with the light of truth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Stir our hearts and set our spirit free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Holy spirit come fill this place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hearts are hungry for your perfect peace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Our souls are thirsty for the joy you bring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send your glory makes your praise complete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 down the rain, touch us once again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CHoly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Spirit come and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Ffill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this place(x4)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Holy Spirit Come and Fill this Place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Holy Spirit Come and Fill this Place</dc:title>
  <dc:creator>user</dc:creator>
  <cp:lastModifiedBy>mary</cp:lastModifiedBy>
  <cp:revision>8</cp:revision>
  <dcterms:created xsi:type="dcterms:W3CDTF">2016-07-22T13:21:17Z</dcterms:created>
  <dcterms:modified xsi:type="dcterms:W3CDTF">2020-12-31T21:14:47Z</dcterms:modified>
</cp:coreProperties>
</file>