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13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3A3C8-8B7E-4CBD-BAB4-006FFC84DEC0}" type="datetimeFigureOut">
              <a:rPr lang="en-US" smtClean="0"/>
              <a:pPr/>
              <a:t>4/9/2018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3D77D-ABAC-400D-9F06-C98A22E122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3A3C8-8B7E-4CBD-BAB4-006FFC84DEC0}" type="datetimeFigureOut">
              <a:rPr lang="en-US" smtClean="0"/>
              <a:pPr/>
              <a:t>4/9/2018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3D77D-ABAC-400D-9F06-C98A22E122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3A3C8-8B7E-4CBD-BAB4-006FFC84DEC0}" type="datetimeFigureOut">
              <a:rPr lang="en-US" smtClean="0"/>
              <a:pPr/>
              <a:t>4/9/2018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3D77D-ABAC-400D-9F06-C98A22E122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3A3C8-8B7E-4CBD-BAB4-006FFC84DEC0}" type="datetimeFigureOut">
              <a:rPr lang="en-US" smtClean="0"/>
              <a:pPr/>
              <a:t>4/9/2018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3D77D-ABAC-400D-9F06-C98A22E122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3A3C8-8B7E-4CBD-BAB4-006FFC84DEC0}" type="datetimeFigureOut">
              <a:rPr lang="en-US" smtClean="0"/>
              <a:pPr/>
              <a:t>4/9/2018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3D77D-ABAC-400D-9F06-C98A22E122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3A3C8-8B7E-4CBD-BAB4-006FFC84DEC0}" type="datetimeFigureOut">
              <a:rPr lang="en-US" smtClean="0"/>
              <a:pPr/>
              <a:t>4/9/2018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3D77D-ABAC-400D-9F06-C98A22E122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3A3C8-8B7E-4CBD-BAB4-006FFC84DEC0}" type="datetimeFigureOut">
              <a:rPr lang="en-US" smtClean="0"/>
              <a:pPr/>
              <a:t>4/9/2018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3D77D-ABAC-400D-9F06-C98A22E122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3A3C8-8B7E-4CBD-BAB4-006FFC84DEC0}" type="datetimeFigureOut">
              <a:rPr lang="en-US" smtClean="0"/>
              <a:pPr/>
              <a:t>4/9/2018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3D77D-ABAC-400D-9F06-C98A22E122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3A3C8-8B7E-4CBD-BAB4-006FFC84DEC0}" type="datetimeFigureOut">
              <a:rPr lang="en-US" smtClean="0"/>
              <a:pPr/>
              <a:t>4/9/2018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3D77D-ABAC-400D-9F06-C98A22E122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3A3C8-8B7E-4CBD-BAB4-006FFC84DEC0}" type="datetimeFigureOut">
              <a:rPr lang="en-US" smtClean="0"/>
              <a:pPr/>
              <a:t>4/9/2018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3D77D-ABAC-400D-9F06-C98A22E122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3A3C8-8B7E-4CBD-BAB4-006FFC84DEC0}" type="datetimeFigureOut">
              <a:rPr lang="en-US" smtClean="0"/>
              <a:pPr/>
              <a:t>4/9/2018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3D77D-ABAC-400D-9F06-C98A22E122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3A3C8-8B7E-4CBD-BAB4-006FFC84DEC0}" type="datetimeFigureOut">
              <a:rPr lang="en-US" smtClean="0"/>
              <a:pPr/>
              <a:t>4/9/2018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53D77D-ABAC-400D-9F06-C98A22E122F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Picture 15" descr="Greater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re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33800" y="0"/>
            <a:ext cx="1828800" cy="5333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Greater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533400"/>
            <a:ext cx="8382000" cy="61722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Bring your tired Bring your shame Bring your guilt Bring your pain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Don't you know that's not your name You will always be much more to me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Everyday I wrestle with the voices That keep telling me I'm not right But that's alright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Cause I hear a voice and he calls me redeemed When others say I'll never be enough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And greater is the One living inside of me Than he who is living in the world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In the world In the world And greater is the One living inside of me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Than he who is living in the world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Bring your doubts Bring your fears Bring your hurt Bring your tears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There'll be no condemnation here You are holy, righteous and redeemed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Every time I fall There'll be those who will call me A mistake Well that's ok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Bridge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There'll be days I lose the battle Grace says that it doesn't matter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Cause the cross already won the war He's Greater He's Greater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I am learning to run freely Understanding just how he sees me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And it makes me love him more and more He's Greater He's Greater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13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Greater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Greater</dc:title>
  <dc:creator>user</dc:creator>
  <cp:lastModifiedBy>mary</cp:lastModifiedBy>
  <cp:revision>10</cp:revision>
  <dcterms:created xsi:type="dcterms:W3CDTF">2016-07-25T12:05:34Z</dcterms:created>
  <dcterms:modified xsi:type="dcterms:W3CDTF">2018-04-09T16:39:08Z</dcterms:modified>
</cp:coreProperties>
</file>