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D2934-F134-42CF-BCA0-1768AEC66A42}" type="datetimeFigureOut">
              <a:rPr lang="en-US" smtClean="0"/>
              <a:pPr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9F70C-97AD-451D-B025-978773231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irs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1"/>
            <a:ext cx="1752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First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610600" cy="6248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Before I bring my need I will bring my heart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Before I lift my cares I will lift my arms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err="1" smtClean="0">
                <a:solidFill>
                  <a:schemeClr val="tx1"/>
                </a:solidFill>
              </a:rPr>
              <a:t>wanna</a:t>
            </a:r>
            <a:r>
              <a:rPr lang="en-US" sz="2000" b="1" dirty="0" smtClean="0">
                <a:solidFill>
                  <a:schemeClr val="tx1"/>
                </a:solidFill>
              </a:rPr>
              <a:t> know You I </a:t>
            </a:r>
            <a:r>
              <a:rPr lang="en-US" sz="2000" b="1" dirty="0" err="1" smtClean="0">
                <a:solidFill>
                  <a:schemeClr val="tx1"/>
                </a:solidFill>
              </a:rPr>
              <a:t>wanna</a:t>
            </a:r>
            <a:r>
              <a:rPr lang="en-US" sz="2000" b="1" dirty="0" smtClean="0">
                <a:solidFill>
                  <a:schemeClr val="tx1"/>
                </a:solidFill>
              </a:rPr>
              <a:t> find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every season In every moment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Before I bring my need I will bring my heart And seek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First I </a:t>
            </a:r>
            <a:r>
              <a:rPr lang="en-US" sz="2000" b="1" dirty="0" err="1" smtClean="0">
                <a:solidFill>
                  <a:srgbClr val="FF0000"/>
                </a:solidFill>
              </a:rPr>
              <a:t>wanna</a:t>
            </a:r>
            <a:r>
              <a:rPr lang="en-US" sz="2000" b="1" dirty="0" smtClean="0">
                <a:solidFill>
                  <a:srgbClr val="FF0000"/>
                </a:solidFill>
              </a:rPr>
              <a:t> seek You (X2) First I </a:t>
            </a:r>
            <a:r>
              <a:rPr lang="en-US" sz="2000" b="1" dirty="0" err="1" smtClean="0">
                <a:solidFill>
                  <a:srgbClr val="FF0000"/>
                </a:solidFill>
              </a:rPr>
              <a:t>wanna</a:t>
            </a:r>
            <a:r>
              <a:rPr lang="en-US" sz="2000" b="1" dirty="0" smtClean="0">
                <a:solidFill>
                  <a:srgbClr val="FF0000"/>
                </a:solidFill>
              </a:rPr>
              <a:t> keep You (X2)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First More than anything I want, I want You First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Before I speak a word Let me hear Your voice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in the midst of pain Let me feel Your joy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Ooh, I </a:t>
            </a:r>
            <a:r>
              <a:rPr lang="en-US" sz="2000" b="1" dirty="0" err="1" smtClean="0">
                <a:solidFill>
                  <a:schemeClr val="tx1"/>
                </a:solidFill>
              </a:rPr>
              <a:t>wanna</a:t>
            </a:r>
            <a:r>
              <a:rPr lang="en-US" sz="2000" b="1" dirty="0" smtClean="0">
                <a:solidFill>
                  <a:schemeClr val="tx1"/>
                </a:solidFill>
              </a:rPr>
              <a:t> know You I </a:t>
            </a:r>
            <a:r>
              <a:rPr lang="en-US" sz="2000" b="1" dirty="0" err="1" smtClean="0">
                <a:solidFill>
                  <a:schemeClr val="tx1"/>
                </a:solidFill>
              </a:rPr>
              <a:t>wanna</a:t>
            </a:r>
            <a:r>
              <a:rPr lang="en-US" sz="2000" b="1" dirty="0" smtClean="0">
                <a:solidFill>
                  <a:schemeClr val="tx1"/>
                </a:solidFill>
              </a:rPr>
              <a:t> find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every season In every moment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Before I speak a word I will bring my heart And seek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are my treasure and my reward Let nothing ever come before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are my treasure and my reward Let nothing ever come before I seek You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First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</dc:title>
  <dc:creator>user</dc:creator>
  <cp:lastModifiedBy>mary</cp:lastModifiedBy>
  <cp:revision>8</cp:revision>
  <dcterms:created xsi:type="dcterms:W3CDTF">2016-07-27T14:49:33Z</dcterms:created>
  <dcterms:modified xsi:type="dcterms:W3CDTF">2020-12-28T19:34:12Z</dcterms:modified>
</cp:coreProperties>
</file>