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19E-111B-479C-8F5C-2E3E7AA06F32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C867-087E-4BE7-9169-CD90A8615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19E-111B-479C-8F5C-2E3E7AA06F32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C867-087E-4BE7-9169-CD90A8615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19E-111B-479C-8F5C-2E3E7AA06F32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C867-087E-4BE7-9169-CD90A8615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19E-111B-479C-8F5C-2E3E7AA06F32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C867-087E-4BE7-9169-CD90A8615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19E-111B-479C-8F5C-2E3E7AA06F32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C867-087E-4BE7-9169-CD90A8615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19E-111B-479C-8F5C-2E3E7AA06F32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C867-087E-4BE7-9169-CD90A8615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19E-111B-479C-8F5C-2E3E7AA06F32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C867-087E-4BE7-9169-CD90A8615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19E-111B-479C-8F5C-2E3E7AA06F32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C867-087E-4BE7-9169-CD90A8615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19E-111B-479C-8F5C-2E3E7AA06F32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C867-087E-4BE7-9169-CD90A8615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19E-111B-479C-8F5C-2E3E7AA06F32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C867-087E-4BE7-9169-CD90A8615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19E-111B-479C-8F5C-2E3E7AA06F32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C867-087E-4BE7-9169-CD90A8615D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19E-111B-479C-8F5C-2E3E7AA06F32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CC867-087E-4BE7-9169-CD90A8615D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in Me is to Li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ist in Me is to L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685800"/>
            <a:ext cx="5334000" cy="685800"/>
          </a:xfrm>
        </p:spPr>
        <p:txBody>
          <a:bodyPr>
            <a:noAutofit/>
          </a:bodyPr>
          <a:lstStyle/>
          <a:p>
            <a:r>
              <a:rPr lang="en-US" b="1" dirty="0" smtClean="0"/>
              <a:t>Christ in </a:t>
            </a:r>
            <a:r>
              <a:rPr lang="en-US" sz="4800" b="1" dirty="0" smtClean="0"/>
              <a:t>Me</a:t>
            </a:r>
            <a:r>
              <a:rPr lang="en-US" b="1" dirty="0" smtClean="0"/>
              <a:t> is to Live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209800"/>
            <a:ext cx="3886200" cy="4038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r>
              <a:rPr lang="en-US" sz="2000" b="1" dirty="0" smtClean="0">
                <a:solidFill>
                  <a:srgbClr val="FF0000"/>
                </a:solidFill>
              </a:rPr>
              <a:t> 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Christ </a:t>
            </a:r>
            <a:r>
              <a:rPr lang="en-US" sz="2000" b="1" dirty="0" smtClean="0">
                <a:solidFill>
                  <a:srgbClr val="FF0000"/>
                </a:solidFill>
              </a:rPr>
              <a:t>in me is to live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To die is to gain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Christ in me is to live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To die is to gain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He's my King  He's my song 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He's my life and  He's my joy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He's my strength  He's my sword 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He's my peace  He's my Lord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Christ in Me is to Live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 in Me is to Live</dc:title>
  <dc:creator>user</dc:creator>
  <cp:lastModifiedBy>mary</cp:lastModifiedBy>
  <cp:revision>9</cp:revision>
  <dcterms:created xsi:type="dcterms:W3CDTF">2016-07-30T02:12:37Z</dcterms:created>
  <dcterms:modified xsi:type="dcterms:W3CDTF">2020-12-25T15:30:33Z</dcterms:modified>
</cp:coreProperties>
</file>