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4F486-60D7-436C-86C3-8327AD2E0731}" type="datetimeFigureOut">
              <a:rPr lang="en-US" smtClean="0"/>
              <a:pPr/>
              <a:t>6/9/2018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B552D-2025-4522-A369-8EBB3397A8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4F486-60D7-436C-86C3-8327AD2E0731}" type="datetimeFigureOut">
              <a:rPr lang="en-US" smtClean="0"/>
              <a:pPr/>
              <a:t>6/9/2018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B552D-2025-4522-A369-8EBB3397A8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4F486-60D7-436C-86C3-8327AD2E0731}" type="datetimeFigureOut">
              <a:rPr lang="en-US" smtClean="0"/>
              <a:pPr/>
              <a:t>6/9/2018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B552D-2025-4522-A369-8EBB3397A8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4F486-60D7-436C-86C3-8327AD2E0731}" type="datetimeFigureOut">
              <a:rPr lang="en-US" smtClean="0"/>
              <a:pPr/>
              <a:t>6/9/2018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B552D-2025-4522-A369-8EBB3397A8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4F486-60D7-436C-86C3-8327AD2E0731}" type="datetimeFigureOut">
              <a:rPr lang="en-US" smtClean="0"/>
              <a:pPr/>
              <a:t>6/9/2018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B552D-2025-4522-A369-8EBB3397A8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4F486-60D7-436C-86C3-8327AD2E0731}" type="datetimeFigureOut">
              <a:rPr lang="en-US" smtClean="0"/>
              <a:pPr/>
              <a:t>6/9/2018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B552D-2025-4522-A369-8EBB3397A8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4F486-60D7-436C-86C3-8327AD2E0731}" type="datetimeFigureOut">
              <a:rPr lang="en-US" smtClean="0"/>
              <a:pPr/>
              <a:t>6/9/2018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B552D-2025-4522-A369-8EBB3397A8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4F486-60D7-436C-86C3-8327AD2E0731}" type="datetimeFigureOut">
              <a:rPr lang="en-US" smtClean="0"/>
              <a:pPr/>
              <a:t>6/9/2018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B552D-2025-4522-A369-8EBB3397A8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4F486-60D7-436C-86C3-8327AD2E0731}" type="datetimeFigureOut">
              <a:rPr lang="en-US" smtClean="0"/>
              <a:pPr/>
              <a:t>6/9/2018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B552D-2025-4522-A369-8EBB3397A8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4F486-60D7-436C-86C3-8327AD2E0731}" type="datetimeFigureOut">
              <a:rPr lang="en-US" smtClean="0"/>
              <a:pPr/>
              <a:t>6/9/2018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B552D-2025-4522-A369-8EBB3397A8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4F486-60D7-436C-86C3-8327AD2E0731}" type="datetimeFigureOut">
              <a:rPr lang="en-US" smtClean="0"/>
              <a:pPr/>
              <a:t>6/9/2018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B552D-2025-4522-A369-8EBB3397A8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4F486-60D7-436C-86C3-8327AD2E0731}" type="datetimeFigureOut">
              <a:rPr lang="en-US" smtClean="0"/>
              <a:pPr/>
              <a:t>6/9/2018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B552D-2025-4522-A369-8EBB3397A84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피난처 있으니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피난처 있으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1"/>
            <a:ext cx="3276600" cy="533399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/>
              <a:t>피난처 있으니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533400"/>
            <a:ext cx="8458200" cy="6172200"/>
          </a:xfrm>
        </p:spPr>
        <p:txBody>
          <a:bodyPr>
            <a:noAutofit/>
          </a:bodyPr>
          <a:lstStyle/>
          <a:p>
            <a:pPr marL="457200" indent="-457200" algn="l"/>
            <a:r>
              <a:rPr lang="en-US" altLang="ko-KR" sz="2400" b="1" dirty="0" smtClean="0">
                <a:solidFill>
                  <a:schemeClr val="tx1"/>
                </a:solidFill>
              </a:rPr>
              <a:t>1. 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피난처 있으니 환난을 당한 자 이리오라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ko-KR" altLang="en-US" sz="2400" b="1" dirty="0" smtClean="0">
                <a:solidFill>
                  <a:schemeClr val="tx1"/>
                </a:solidFill>
              </a:rPr>
              <a:t>     땅들이 변하고 물결이 일어나 산 위에 넘치되 두렵잖네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marL="457200" indent="-457200"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2. 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이방이 </a:t>
            </a:r>
            <a:r>
              <a:rPr lang="ko-KR" altLang="en-US" sz="2400" b="1" dirty="0">
                <a:solidFill>
                  <a:schemeClr val="tx1"/>
                </a:solidFill>
              </a:rPr>
              <a:t>떠들고 나라들 모여서 진동하나 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>
                <a:solidFill>
                  <a:schemeClr val="tx1"/>
                </a:solidFill>
              </a:rPr>
              <a:t> 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   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우리 </a:t>
            </a:r>
            <a:r>
              <a:rPr lang="ko-KR" altLang="en-US" sz="2400" b="1" dirty="0">
                <a:solidFill>
                  <a:schemeClr val="tx1"/>
                </a:solidFill>
              </a:rPr>
              <a:t>주 목소리 한번만 발하면 천하에 모든 것 망하겠네</a:t>
            </a:r>
          </a:p>
          <a:p>
            <a:pPr marL="225425" indent="-225425"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marL="457200" indent="-457200"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marL="120650" indent="-120650" algn="l"/>
            <a:r>
              <a:rPr lang="en-US" altLang="ko-KR" sz="2400" b="1" dirty="0" smtClean="0">
                <a:solidFill>
                  <a:schemeClr val="tx1"/>
                </a:solidFill>
              </a:rPr>
              <a:t>3. 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만유 주 하나</a:t>
            </a:r>
            <a:r>
              <a:rPr lang="ko-KR" altLang="en-US" sz="2400" b="1" dirty="0">
                <a:solidFill>
                  <a:schemeClr val="tx1"/>
                </a:solidFill>
              </a:rPr>
              <a:t>님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 우리를 도우니 피난처요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세상에 난리를 그치게 하시니  세상의 창검이 쓸 데 없네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marL="457200" indent="-457200"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4. 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높으신 </a:t>
            </a:r>
            <a:r>
              <a:rPr lang="ko-KR" altLang="en-US" sz="2400" b="1" dirty="0">
                <a:solidFill>
                  <a:schemeClr val="tx1"/>
                </a:solidFill>
              </a:rPr>
              <a:t>하나님 우리를 구하니 할렐루야 </a:t>
            </a: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     괴롬이 </a:t>
            </a:r>
            <a:r>
              <a:rPr lang="ko-KR" altLang="en-US" sz="2400" b="1" dirty="0">
                <a:solidFill>
                  <a:schemeClr val="tx1"/>
                </a:solidFill>
              </a:rPr>
              <a:t>심하고 환난이 극하나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400" b="1" dirty="0">
                <a:solidFill>
                  <a:schemeClr val="tx1"/>
                </a:solidFill>
              </a:rPr>
              <a:t>피난처 되시는 주 하나님 </a:t>
            </a:r>
          </a:p>
          <a:p>
            <a:pPr marL="60325" indent="-60325" algn="l"/>
            <a:endParaRPr lang="ko-KR" alt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19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피난처 있으니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피난처 있으니</dc:title>
  <dc:creator>user</dc:creator>
  <cp:lastModifiedBy>mary</cp:lastModifiedBy>
  <cp:revision>10</cp:revision>
  <dcterms:created xsi:type="dcterms:W3CDTF">2016-06-24T03:10:35Z</dcterms:created>
  <dcterms:modified xsi:type="dcterms:W3CDTF">2018-06-09T22:09:23Z</dcterms:modified>
</cp:coreProperties>
</file>