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B04C-DEA4-4182-B14B-C5BDE1F2C271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3F91F-DCAC-4F8F-AD22-EBAEEB1698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gin, my tongue, some heavenly theme1.jpg"/>
          <p:cNvPicPr>
            <a:picLocks noChangeAspect="1"/>
          </p:cNvPicPr>
          <p:nvPr userDrawn="1"/>
        </p:nvPicPr>
        <p:blipFill>
          <a:blip r:embed="rId15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큰 영광중에 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큰 영광중에 계신 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4267200" cy="43434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큰 영광 중에 계신 주 나 찬송합니다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영원히 계신 주 이름 나 찬송합니다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한없이 크신 능력을 나 찬송합니다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참되고 미쁜 그 언약 나 찬송합니다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온 천지 창조하시던 그 말씀 힘입어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영원히 변치 않는 줄 나 믿사옵니다</a:t>
            </a:r>
            <a:r>
              <a:rPr lang="ko-KR" altLang="en-US" sz="1800" dirty="0" smtClean="0"/>
              <a:t/>
            </a:r>
            <a:br>
              <a:rPr lang="ko-KR" altLang="en-US" sz="1800" dirty="0" smtClean="0"/>
            </a:br>
            <a:endParaRPr lang="en-US" altLang="ko-KR" sz="1800" dirty="0" smtClean="0"/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온유하신 주음성 날 불러주시고                       그 품에 품어 주시니 나 찬송합니다 아멘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큰 영광중에 계신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큰 영광중에 계신 주</dc:title>
  <dc:creator>user</dc:creator>
  <cp:lastModifiedBy>mary</cp:lastModifiedBy>
  <cp:revision>11</cp:revision>
  <dcterms:created xsi:type="dcterms:W3CDTF">2016-06-15T08:38:48Z</dcterms:created>
  <dcterms:modified xsi:type="dcterms:W3CDTF">2018-08-06T17:24:27Z</dcterms:modified>
</cp:coreProperties>
</file>