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BA9B3-4A89-4B66-876E-88113690F2E6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CA2A9-D019-4D0A-A5A8-034633C369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참 놀랍도다 주 크신 이름1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참 놀랍도다 주 크신 이름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457200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참 놀랍도다 주 크신 이름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95400"/>
            <a:ext cx="6534910" cy="4224730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참 놀랍도다 주 크신 이름 온 세상 중에 다 전파하라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예수 이 세상 다스리시니 그 높으신 이름 참 영화롭다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능력으로 늘 보호하고 늘 우리 곁에 함께 계시네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그 보좌앞에서 큰무리 모여 구속하신 주를 찬양하리라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저 보좌 위에 앉으신 주께 큰 소리 높여 영광 돌리세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저 천군 천사들 그 보좌 앞에 다 머리 숙여서 경배드리네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하나님께 다 찬양하라 영광과 권능 지혜와 존귀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저 천사와 함께 주께 돌리고 그 영원한 사랑 다 감사하세  아</a:t>
            </a:r>
            <a:r>
              <a:rPr lang="ko-KR" altLang="en-US" sz="1800" b="1" dirty="0">
                <a:solidFill>
                  <a:schemeClr val="tx1"/>
                </a:solidFill>
              </a:rPr>
              <a:t>멘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참 놀랍도다 주 크신 이름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참 놀랍도다 주 크신 이름</dc:title>
  <dc:creator>user</dc:creator>
  <cp:lastModifiedBy>mary</cp:lastModifiedBy>
  <cp:revision>9</cp:revision>
  <dcterms:created xsi:type="dcterms:W3CDTF">2016-06-18T21:08:09Z</dcterms:created>
  <dcterms:modified xsi:type="dcterms:W3CDTF">2020-02-18T19:26:59Z</dcterms:modified>
</cp:coreProperties>
</file>