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D529D-20DD-4A1C-9044-ED42E815971D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7F0C3-89BA-4814-A54F-9EB5C87283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419600" cy="53339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지난 이레 동안에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49640"/>
            <a:ext cx="7086600" cy="6248400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 지난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이레 동안에 예수 인도 했으니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전에 모여서 감사 찬송합니다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가장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복된 이 날은 하늘 안식표로다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(x2)</a:t>
            </a: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공로 힘 입어 은혜 주심 빌 때에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화목하게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하시고 죄를 벗겨 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세상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걱정 버리고 은혜 받게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하소서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(x2)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하나님의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이름을 찬송하러 왔으니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모임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중에 계시고 영광 나타내소서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기쁜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하늘 잔치에 참여 하게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하소서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(x2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4.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기쁜 복음을 모두 듣게 하시고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은혜 베풀어 위로하여 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주님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오실 때까지 이 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지키리로다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(x2)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아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-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멘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난 이레 동안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난 이레 동안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난 이레 동안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난 이레 동안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지난 이레 동안에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지난 이레 동안에</dc:title>
  <dc:creator>user</dc:creator>
  <cp:lastModifiedBy>user</cp:lastModifiedBy>
  <cp:revision>7</cp:revision>
  <dcterms:created xsi:type="dcterms:W3CDTF">2016-06-21T03:20:00Z</dcterms:created>
  <dcterms:modified xsi:type="dcterms:W3CDTF">2016-06-21T09:39:03Z</dcterms:modified>
</cp:coreProperties>
</file>