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C410-EB20-471A-837D-0A10A53DD586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7FBB-31DE-4747-8392-E09DAEB5B3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5105400" cy="838200"/>
          </a:xfrm>
        </p:spPr>
        <p:txBody>
          <a:bodyPr/>
          <a:lstStyle/>
          <a:p>
            <a:r>
              <a:rPr lang="ko-KR" altLang="en-US" b="1" dirty="0" smtClean="0"/>
              <a:t>주 이름으로 모였던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5410200" cy="2438400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chemeClr val="tx1"/>
                </a:solidFill>
              </a:rPr>
              <a:t>주 이름으로 모였던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b="1" dirty="0" smtClean="0">
                <a:solidFill>
                  <a:schemeClr val="tx1"/>
                </a:solidFill>
              </a:rPr>
              <a:t>우리가 지금 헤어질 때</a:t>
            </a:r>
            <a:endParaRPr lang="en-US" altLang="ko-KR" b="1" smtClean="0">
              <a:solidFill>
                <a:schemeClr val="tx1"/>
              </a:solidFill>
            </a:endParaRPr>
          </a:p>
          <a:p>
            <a:pPr algn="l"/>
            <a:r>
              <a:rPr lang="ko-KR" altLang="en-US" b="1" smtClean="0">
                <a:solidFill>
                  <a:schemeClr val="tx1"/>
                </a:solidFill>
              </a:rPr>
              <a:t>언제나 </a:t>
            </a:r>
            <a:r>
              <a:rPr lang="ko-KR" altLang="en-US" b="1" dirty="0" smtClean="0">
                <a:solidFill>
                  <a:schemeClr val="tx1"/>
                </a:solidFill>
              </a:rPr>
              <a:t>함께 하시며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b="1" dirty="0" smtClean="0">
                <a:solidFill>
                  <a:schemeClr val="tx1"/>
                </a:solidFill>
              </a:rPr>
              <a:t>평안케하소서 아멘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주 이름으로 모였던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주 이름으로 모였던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 이름으로 모였던</dc:title>
  <dc:creator>user</dc:creator>
  <cp:lastModifiedBy>user</cp:lastModifiedBy>
  <cp:revision>5</cp:revision>
  <dcterms:created xsi:type="dcterms:W3CDTF">2016-06-22T12:15:19Z</dcterms:created>
  <dcterms:modified xsi:type="dcterms:W3CDTF">2016-06-22T12:37:49Z</dcterms:modified>
</cp:coreProperties>
</file>