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87CC2-3F37-4E93-927E-B1D8F10901E7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872D1-0E52-4501-8EFC-675FB88368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gather together to ask the Lord's bless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191000" y="1633200"/>
            <a:ext cx="4953000" cy="40170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은혜를 받으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3657600" cy="4572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 은혜를 받으려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3581400" cy="43434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은혜를 받으려 모인 성도들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크신 뜻 깨닫게 하옵소서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고통의 멍에를 다 벗게 되니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날 구속하신 이름 찬양하리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우리를 곁에서 인도하시니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거룩한 나라가 이뤄지네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마귀와 싸워서 늘 승리하니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큰 영광 주께 돌려 찬양하리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우리의 방패와 창검 되시니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승리의 주님을 따릅니다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큰 환난을 당할 때 늘 도우시니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승전 가 높이 불러 찬양하리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아멘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은혜를 받으려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은혜를 받으려</dc:title>
  <dc:creator>user</dc:creator>
  <cp:lastModifiedBy>mary</cp:lastModifiedBy>
  <cp:revision>10</cp:revision>
  <dcterms:created xsi:type="dcterms:W3CDTF">2016-06-19T12:17:03Z</dcterms:created>
  <dcterms:modified xsi:type="dcterms:W3CDTF">2020-01-28T14:53:36Z</dcterms:modified>
</cp:coreProperties>
</file>