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B1DB4-6589-4F28-9214-E6486D2E0D2D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906D5-436C-4FE2-A48F-3EC9C0E8B2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이 천지간 만물들아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이 천지간 만물들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81000"/>
            <a:ext cx="4419600" cy="533400"/>
          </a:xfrm>
        </p:spPr>
        <p:txBody>
          <a:bodyPr>
            <a:normAutofit fontScale="90000"/>
          </a:bodyPr>
          <a:lstStyle/>
          <a:p>
            <a:r>
              <a:rPr lang="ko-KR" altLang="en-US" sz="4000" b="1" dirty="0" smtClean="0"/>
              <a:t>이 천지간 만물들아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371600"/>
            <a:ext cx="5638800" cy="1219200"/>
          </a:xfrm>
        </p:spPr>
        <p:txBody>
          <a:bodyPr>
            <a:normAutofit/>
          </a:bodyPr>
          <a:lstStyle/>
          <a:p>
            <a:pPr algn="l"/>
            <a:r>
              <a:rPr lang="ko-KR" altLang="en-US" sz="2400" b="1" dirty="0" smtClean="0">
                <a:solidFill>
                  <a:schemeClr val="tx1"/>
                </a:solidFill>
                <a:latin typeface="+mj-lt"/>
              </a:rPr>
              <a:t>이 천지간 만물들아  복주시는 주 여호와 </a:t>
            </a:r>
            <a:br>
              <a:rPr lang="ko-KR" altLang="en-US" sz="24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400" b="1" dirty="0" smtClean="0">
                <a:solidFill>
                  <a:schemeClr val="tx1"/>
                </a:solidFill>
                <a:latin typeface="+mj-lt"/>
              </a:rPr>
              <a:t>전능 성부 성자 성령 찬송하고 찬송하세 </a:t>
            </a:r>
            <a:br>
              <a:rPr lang="ko-KR" altLang="en-US" sz="24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400" b="1" dirty="0" smtClean="0">
                <a:solidFill>
                  <a:schemeClr val="tx1"/>
                </a:solidFill>
                <a:latin typeface="+mj-lt"/>
              </a:rPr>
              <a:t>아</a:t>
            </a:r>
            <a:r>
              <a:rPr lang="en-US" altLang="ko-KR" sz="2400" b="1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ko-KR" altLang="en-US" sz="2400" b="1" dirty="0" smtClean="0">
                <a:solidFill>
                  <a:schemeClr val="tx1"/>
                </a:solidFill>
                <a:latin typeface="+mj-lt"/>
              </a:rPr>
              <a:t>멘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이 천지간 만물들아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이 천지간 만물들아</dc:title>
  <dc:creator>user</dc:creator>
  <cp:lastModifiedBy>mary</cp:lastModifiedBy>
  <cp:revision>8</cp:revision>
  <dcterms:created xsi:type="dcterms:W3CDTF">2016-06-11T22:01:42Z</dcterms:created>
  <dcterms:modified xsi:type="dcterms:W3CDTF">2018-08-11T19:46:22Z</dcterms:modified>
</cp:coreProperties>
</file>