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39DB-8EF4-4068-B4DA-B94CB8F1352F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2913A-8055-4DEC-820C-4BDF9BDDFB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 of Wonder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84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 세계 지으신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1"/>
            <a:ext cx="32766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온 세계 지으신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6629400" cy="54102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온 세계 지으신 창조의 하나님                                                    저 하늘 주의 장막되네 주께 영광 돌리리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우주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보다 더 큰 기적의 주  주는 거룩 거룩                           열방이 주 위엄 선포하네  주는 거룩 거룩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하늘과 땅의 주 하늘과 땅의 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이른 아침에도 빛을 기뻐하리라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어둠 속에 헤매일때도 주의 이름 부르리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Bridge</a:t>
            </a:r>
            <a:r>
              <a:rPr lang="en-US" sz="2000" b="1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할렐루야 하늘과 땅의 주께  할렐루야 하늘과 땅의 주께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세계 지으신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세계 지으신</dc:title>
  <dc:creator>jungyeo park</dc:creator>
  <cp:lastModifiedBy>mary</cp:lastModifiedBy>
  <cp:revision>21</cp:revision>
  <dcterms:created xsi:type="dcterms:W3CDTF">2016-06-05T01:48:11Z</dcterms:created>
  <dcterms:modified xsi:type="dcterms:W3CDTF">2018-04-05T22:08:06Z</dcterms:modified>
</cp:coreProperties>
</file>