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8FE-BBCD-4A1B-8034-DC87D068A69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3FD5-FAA8-4564-A71F-80D07581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8FE-BBCD-4A1B-8034-DC87D068A69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3FD5-FAA8-4564-A71F-80D07581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8FE-BBCD-4A1B-8034-DC87D068A69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3FD5-FAA8-4564-A71F-80D07581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8FE-BBCD-4A1B-8034-DC87D068A69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3FD5-FAA8-4564-A71F-80D07581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8FE-BBCD-4A1B-8034-DC87D068A69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3FD5-FAA8-4564-A71F-80D07581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8FE-BBCD-4A1B-8034-DC87D068A69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3FD5-FAA8-4564-A71F-80D07581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8FE-BBCD-4A1B-8034-DC87D068A69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3FD5-FAA8-4564-A71F-80D07581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8FE-BBCD-4A1B-8034-DC87D068A69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3FD5-FAA8-4564-A71F-80D07581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8FE-BBCD-4A1B-8034-DC87D068A69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3FD5-FAA8-4564-A71F-80D07581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8FE-BBCD-4A1B-8034-DC87D068A69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3FD5-FAA8-4564-A71F-80D07581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8FE-BBCD-4A1B-8034-DC87D068A69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E3FD5-FAA8-4564-A71F-80D075819E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EF8FE-BBCD-4A1B-8034-DC87D068A698}" type="datetimeFigureOut">
              <a:rPr lang="en-US" smtClean="0"/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E3FD5-FAA8-4564-A71F-80D075819E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1"/>
            <a:ext cx="4191000" cy="6857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오직 주만 따르리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838200"/>
            <a:ext cx="7315200" cy="57912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나 홀로 주의 길 걸어가네 주 빛으로 날 인도하시리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주님 내 발의 등불 내 길의 빛 되소서 나 오직 주만 따르리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 평생 주께 순종하리 주 은혜의 영광 찬양하며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주 이름 영광 위해 날 붙들어 주소서 나 오직 주만 따르리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20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예수 오소서 거룩하신 주 예수 비추소서 아름다우신 주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내 마음 모두 드립니다 생명을 내주신 사랑의 왕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믿음의 눈 들고서 주의 팔에 기대어 나 오직 주만 따르리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 몸 내 눈 쇠잔해져도 다 이해 할 수 없을 때라도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내 곁에 계신 주님 음성 듣길 원해요 나 오직 주만 따르리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오직 주만 따르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12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오직 주만 따르리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오직 주만 따르리</dc:title>
  <dc:creator>user</dc:creator>
  <cp:lastModifiedBy>user</cp:lastModifiedBy>
  <cp:revision>4</cp:revision>
  <dcterms:created xsi:type="dcterms:W3CDTF">2016-06-03T13:52:41Z</dcterms:created>
  <dcterms:modified xsi:type="dcterms:W3CDTF">2016-06-03T14:35:42Z</dcterms:modified>
</cp:coreProperties>
</file>