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BB428-99BB-46CD-AE86-2B8D3A243CA6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3F1A9-01DE-493A-91B8-842F27E9F9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"/>
            <a:ext cx="25146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오직 주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9600"/>
            <a:ext cx="9144000" cy="62484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내</a:t>
            </a:r>
            <a:r>
              <a:rPr lang="ko-KR" altLang="en-US" sz="2000" dirty="0" smtClean="0"/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모습 연약할 때 주은혜 감싸네 연약한 나를 최고로 세우시네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영혼 충만하고 내 마음 감동해 연약한 나를 최고로 세우시네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나의 미래 주 손에  내 꿈을 찾았네 주 없인 나의 삶에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의미가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없네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300" b="1" dirty="0" smtClean="0">
                <a:solidFill>
                  <a:srgbClr val="FF0066"/>
                </a:solidFill>
              </a:rPr>
              <a:t>주님의 나라  곧 오리라  내 모든 것 드리네  이 세상 그 무엇보다 오직 주</a:t>
            </a:r>
            <a:r>
              <a:rPr lang="ko-KR" altLang="en-US" sz="2400" b="1" dirty="0" smtClean="0">
                <a:solidFill>
                  <a:srgbClr val="FF0066"/>
                </a:solidFill>
              </a:rPr>
              <a:t/>
            </a:r>
            <a:br>
              <a:rPr lang="ko-KR" altLang="en-US" sz="2400" b="1" dirty="0" smtClean="0">
                <a:solidFill>
                  <a:srgbClr val="FF0066"/>
                </a:solidFill>
              </a:rPr>
            </a:br>
            <a:endParaRPr lang="en-US" altLang="ko-KR" sz="2400" b="1" dirty="0" smtClean="0">
              <a:solidFill>
                <a:srgbClr val="FF0066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지금 내 안에 계신 주  주의 빛 세상 보도록 약한 내모습 사라져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하나님 결박을 끊으신 주 빛 되신 주께 모든 것 외치네  오직 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주</a:t>
            </a:r>
            <a:endParaRPr lang="en-US" altLang="ko-KR" sz="2400" b="1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내게 생명 주고  내 삶을 비추네  세상 모든 영광 드리리 주님께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직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오직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오직 주</dc:title>
  <dc:creator>jungyeo park</dc:creator>
  <cp:lastModifiedBy>jungyeo park</cp:lastModifiedBy>
  <cp:revision>6</cp:revision>
  <dcterms:created xsi:type="dcterms:W3CDTF">2016-06-01T03:53:21Z</dcterms:created>
  <dcterms:modified xsi:type="dcterms:W3CDTF">2016-06-01T13:18:59Z</dcterms:modified>
</cp:coreProperties>
</file>