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60E8-B415-4A0A-B38F-0D25458CD0FF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024-CD67-4086-96DA-872294AD8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60E8-B415-4A0A-B38F-0D25458CD0FF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024-CD67-4086-96DA-872294AD8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60E8-B415-4A0A-B38F-0D25458CD0FF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024-CD67-4086-96DA-872294AD8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60E8-B415-4A0A-B38F-0D25458CD0FF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024-CD67-4086-96DA-872294AD8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60E8-B415-4A0A-B38F-0D25458CD0FF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024-CD67-4086-96DA-872294AD8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60E8-B415-4A0A-B38F-0D25458CD0FF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024-CD67-4086-96DA-872294AD8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60E8-B415-4A0A-B38F-0D25458CD0FF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024-CD67-4086-96DA-872294AD8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60E8-B415-4A0A-B38F-0D25458CD0FF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024-CD67-4086-96DA-872294AD8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60E8-B415-4A0A-B38F-0D25458CD0FF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024-CD67-4086-96DA-872294AD8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60E8-B415-4A0A-B38F-0D25458CD0FF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024-CD67-4086-96DA-872294AD8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160E8-B415-4A0A-B38F-0D25458CD0FF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34024-CD67-4086-96DA-872294AD8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160E8-B415-4A0A-B38F-0D25458CD0FF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34024-CD67-4086-96DA-872294AD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You Are Everything To Me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는 내 삶의 모든 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04800"/>
            <a:ext cx="4419600" cy="5333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예수는 내 삶의 모든 것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295400"/>
            <a:ext cx="5791200" cy="47244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찬양해 내 모든 것으로 온 맘 다해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행하신 일 감사드리세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전능하신 주 다스리시네 영원토록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모든 삶을 주께 드리리</a:t>
            </a: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예수는 내 삶의 모든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것 난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영원히 주만 따르리</a:t>
            </a: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내가 살아 숨쉬는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동안 예수의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이름 예수만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높이리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주는 내 삶을 만족시키시니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내게 부족함 전혀 없네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세상에 어떤 부귀영화도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예수와 비길 수없네 예수와 비길 수 없네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28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예수는 내 삶의 모든 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예수는 내 삶의 모든 것</dc:title>
  <dc:creator>user</dc:creator>
  <cp:lastModifiedBy>mary</cp:lastModifiedBy>
  <cp:revision>8</cp:revision>
  <dcterms:created xsi:type="dcterms:W3CDTF">2016-06-09T15:38:29Z</dcterms:created>
  <dcterms:modified xsi:type="dcterms:W3CDTF">2021-02-12T18:52:51Z</dcterms:modified>
</cp:coreProperties>
</file>