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596-02A4-42FF-A45B-6B393ACEFF0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3EB0-048E-41C5-A0AF-858C9E259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596-02A4-42FF-A45B-6B393ACEFF0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3EB0-048E-41C5-A0AF-858C9E259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596-02A4-42FF-A45B-6B393ACEFF0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3EB0-048E-41C5-A0AF-858C9E259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596-02A4-42FF-A45B-6B393ACEFF0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3EB0-048E-41C5-A0AF-858C9E259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596-02A4-42FF-A45B-6B393ACEFF0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3EB0-048E-41C5-A0AF-858C9E259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596-02A4-42FF-A45B-6B393ACEFF0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3EB0-048E-41C5-A0AF-858C9E259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596-02A4-42FF-A45B-6B393ACEFF0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3EB0-048E-41C5-A0AF-858C9E259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596-02A4-42FF-A45B-6B393ACEFF0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3EB0-048E-41C5-A0AF-858C9E259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596-02A4-42FF-A45B-6B393ACEFF0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3EB0-048E-41C5-A0AF-858C9E259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596-02A4-42FF-A45B-6B393ACEFF0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3EB0-048E-41C5-A0AF-858C9E259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596-02A4-42FF-A45B-6B393ACEFF0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3EB0-048E-41C5-A0AF-858C9E259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F5596-02A4-42FF-A45B-6B393ACEFF0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13EB0-048E-41C5-A0AF-858C9E2593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will keep our faith alive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여기에 모인 우리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3962400" cy="7620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여기에 모인 우리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143000"/>
            <a:ext cx="4572000" cy="51054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여기에 모인우리 주의 은총받을자여라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주께서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이자리에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함께 계심을 아노라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언제나 주님만을 찬양하며 따라가리니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시험을 당할때도 함께 계심을 믿노라</a:t>
            </a: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r>
              <a:rPr lang="ko-KR" altLang="en-US" b="1" dirty="0" smtClean="0">
                <a:solidFill>
                  <a:srgbClr val="FF0000"/>
                </a:solidFill>
              </a:rPr>
              <a:t/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이 믿음 더욱 굳세라 주가 지켜주신다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어둔 밤에도 주의 밝은 빛 인도하여 주신다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주님이 뜻하신일 헤아리기 어렵더라도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언제나 주뜻안에 내가 있음을 아노라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사랑과 말씀들이 나를 더욱 새롭게하니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때로는 넘어져도 최후승리를 믿노라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여기에 모인우리 사랑받는 주의 자녀라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주께서 뜻하신 바 우리 통해 펼치신다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고통과 슬픔중에 더욱 주님의지 하오니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어려움 이겨내고 주님 더욱 찬양하라 </a:t>
            </a: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여기에 모인 우리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여기에 모인 우리 </dc:title>
  <dc:creator>user</dc:creator>
  <cp:lastModifiedBy>mary</cp:lastModifiedBy>
  <cp:revision>7</cp:revision>
  <dcterms:created xsi:type="dcterms:W3CDTF">2016-06-24T09:28:10Z</dcterms:created>
  <dcterms:modified xsi:type="dcterms:W3CDTF">2018-08-12T01:52:56Z</dcterms:modified>
</cp:coreProperties>
</file>