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0005-A0B6-483A-A2FF-A9D43DBF57D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3D547-5355-4B3A-8850-EA2CEE6B6B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성부 성자와 성령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성부 성자와 성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838200"/>
            <a:ext cx="4114800" cy="762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성부 성자와 성령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4114800" cy="1981200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성부 성자와 성령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찬송과 영광돌려 보내세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태초로 지금까지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또 영원 무궁토록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성 삼위일체께 영광 영광 아멘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성부 성자와 성령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성부 성자와 성령 </dc:title>
  <dc:creator>user</dc:creator>
  <cp:lastModifiedBy>mary</cp:lastModifiedBy>
  <cp:revision>5</cp:revision>
  <dcterms:created xsi:type="dcterms:W3CDTF">2016-06-13T17:22:10Z</dcterms:created>
  <dcterms:modified xsi:type="dcterms:W3CDTF">2018-10-16T19:52:39Z</dcterms:modified>
</cp:coreProperties>
</file>