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CB840-4086-4E8C-8A10-B5A73E530CB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F699-A154-4759-962A-1CDA96E1C9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복의 근원 강림하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267200" cy="6858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복의 근원 강림하사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900" y="762000"/>
            <a:ext cx="8839200" cy="5867400"/>
          </a:xfrm>
        </p:spPr>
        <p:txBody>
          <a:bodyPr>
            <a:noAutofit/>
          </a:bodyPr>
          <a:lstStyle/>
          <a:p>
            <a:pPr marL="284163" indent="-284163" algn="l">
              <a:lnSpc>
                <a:spcPct val="170000"/>
              </a:lnSpc>
            </a:pP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복의 근원 강림하사 찬송하게 하소서 한량없이 자비하신 측량할길 없도다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smtClean="0">
                <a:solidFill>
                  <a:schemeClr val="tx1"/>
                </a:solidFill>
                <a:latin typeface="+mj-ea"/>
                <a:ea typeface="+mj-ea"/>
              </a:rPr>
              <a:t>천사들의 찬송가를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나를 가르치소서 구속하신 그사랑을 항상 찬송합니다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514350" indent="-514350" algn="l">
              <a:lnSpc>
                <a:spcPct val="170000"/>
              </a:lnSpc>
              <a:buAutoNum type="arabicPeriod"/>
            </a:pP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514350" indent="-514350" algn="l">
              <a:lnSpc>
                <a:spcPct val="170000"/>
              </a:lnSpc>
              <a:buAutoNum type="arabicPeriod"/>
            </a:pP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225425" indent="-225425" algn="l">
              <a:lnSpc>
                <a:spcPct val="170000"/>
              </a:lnSpc>
            </a:pP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주의 크신 도움받아 이때까지 왔으니 이와 같이 천국에도 이르기를 바라네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하나님의 품을 떠나 죄에 빠진 우리를 예수 구원하시려고 보혈 흘려주셨네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514350" indent="-514350" algn="l">
              <a:lnSpc>
                <a:spcPct val="170000"/>
              </a:lnSpc>
            </a:pP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514350" indent="-514350" algn="l">
              <a:lnSpc>
                <a:spcPct val="170000"/>
              </a:lnSpc>
            </a:pP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225425" indent="-225425" algn="l">
              <a:lnSpc>
                <a:spcPct val="170000"/>
              </a:lnSpc>
            </a:pP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주의 귀한 은혜받고 일생 빚진 자되네 주의 은혜 사슬되사 나를 주께 매소서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우리 맘은 연약하여 범죄하기 쉬우니 하나님이 받으시고 천국인을 치소서 아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-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멘 </a:t>
            </a:r>
            <a:endParaRPr lang="en-US" sz="1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복의 근원 강림하사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복의 근원 강림하사</dc:title>
  <dc:creator>user</dc:creator>
  <cp:lastModifiedBy>user</cp:lastModifiedBy>
  <cp:revision>9</cp:revision>
  <dcterms:created xsi:type="dcterms:W3CDTF">2016-06-18T00:06:08Z</dcterms:created>
  <dcterms:modified xsi:type="dcterms:W3CDTF">2017-08-28T20:08:32Z</dcterms:modified>
</cp:coreProperties>
</file>