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7DC49-F689-46C2-9E1F-30CF2B7EDF53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D85A9-AF60-4800-BF3E-8C9ECF875C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971800" cy="6095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변함없는 사랑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229600" cy="5791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부귀와 영화도 그 어떤 비밀도 주와 나 멀게 하진 못해               세상 그 누구도 주와 날 끊지 못하네  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예수 날 구하신 은혜 비할 데 없네                                                              구주 영원히 주님만을 나 찾으리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나의 전부 주께 드리리 나 겸손히 주 위엄 앞에 경배해                        나는 아네 주 나의 전부 변함없는 사랑 변함없는 사랑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자랑을 버리고 욕심도 버리고 영과 진리로 경배하리                        꿈과 명성보다 더 값진 주님찾으리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변함없는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변함없는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변함없는 사랑 </dc:title>
  <dc:creator>user</dc:creator>
  <cp:lastModifiedBy>user</cp:lastModifiedBy>
  <cp:revision>6</cp:revision>
  <dcterms:created xsi:type="dcterms:W3CDTF">2016-06-11T18:43:28Z</dcterms:created>
  <dcterms:modified xsi:type="dcterms:W3CDTF">2016-06-11T19:47:32Z</dcterms:modified>
</cp:coreProperties>
</file>