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9DA69-21B1-4DB0-A7C9-9FEFC86595E5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72067-9B04-4CA8-8092-132EFA9ECBD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만유의 주 앞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124200" cy="53339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만유의 주 앞에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5410200" cy="4876800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ko-KR" altLang="en-US" sz="1800" b="1" dirty="0" smtClean="0">
                <a:solidFill>
                  <a:schemeClr val="tx1"/>
                </a:solidFill>
              </a:rPr>
              <a:t>만유의 주앞에 감사를 드리고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다 경배하면서 찬송을 부르세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514350" indent="-514350" algn="l"/>
            <a:r>
              <a:rPr lang="ko-KR" altLang="en-US" sz="1800" b="1" smtClean="0">
                <a:solidFill>
                  <a:srgbClr val="FF0000"/>
                </a:solidFill>
              </a:rPr>
              <a:t>          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네맘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열어 한소리로 기뻐 주를 찬양하라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아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-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멘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)</a:t>
            </a:r>
            <a:r>
              <a:rPr lang="ko-KR" altLang="en-US" sz="1800" dirty="0" smtClean="0">
                <a:solidFill>
                  <a:srgbClr val="FF0000"/>
                </a:solidFill>
              </a:rPr>
              <a:t/>
            </a:r>
            <a:br>
              <a:rPr lang="ko-KR" altLang="en-US" sz="1800" dirty="0" smtClean="0">
                <a:solidFill>
                  <a:srgbClr val="FF0000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 startAt="2"/>
            </a:pPr>
            <a:r>
              <a:rPr lang="ko-KR" altLang="en-US" sz="1800" b="1" dirty="0" smtClean="0">
                <a:solidFill>
                  <a:schemeClr val="tx1"/>
                </a:solidFill>
              </a:rPr>
              <a:t>영원한 그 나라 주 다스리시니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생명의 열쇠는 주님의 것이라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 startAt="2"/>
            </a:pP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450850" indent="-450850" algn="l"/>
            <a:r>
              <a:rPr lang="en-US" altLang="ko-KR" sz="1800" b="1" dirty="0" smtClean="0">
                <a:solidFill>
                  <a:schemeClr val="tx1"/>
                </a:solidFill>
              </a:rPr>
              <a:t>3.    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죄짐을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벗은 후 주 앞에 가리니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마음에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영원한 기쁨이 넘친다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514350" indent="-514350" algn="l">
              <a:buAutoNum type="arabicPeriod" startAt="4"/>
            </a:pPr>
            <a:r>
              <a:rPr lang="ko-KR" altLang="en-US" sz="1800" b="1" dirty="0" smtClean="0">
                <a:solidFill>
                  <a:schemeClr val="tx1"/>
                </a:solidFill>
              </a:rPr>
              <a:t>참 소망가지고 그날을 기리며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다시 오실때 기쁘게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맞으리</a:t>
            </a:r>
            <a:endParaRPr lang="en-US" altLang="ko-K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만유의 주 앞에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만유의 주 앞에</dc:title>
  <dc:creator>user</dc:creator>
  <cp:lastModifiedBy>mary</cp:lastModifiedBy>
  <cp:revision>10</cp:revision>
  <dcterms:created xsi:type="dcterms:W3CDTF">2016-06-16T13:48:35Z</dcterms:created>
  <dcterms:modified xsi:type="dcterms:W3CDTF">2018-10-23T16:44:46Z</dcterms:modified>
</cp:coreProperties>
</file>