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2772-BD46-4EF7-90E8-D60B2BA2C2F3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5EEB-113B-49C7-9B24-547F8840DF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만복의 근원 하나님.jpg"/>
          <p:cNvPicPr>
            <a:picLocks noChangeAspect="1"/>
          </p:cNvPicPr>
          <p:nvPr userDrawn="1"/>
        </p:nvPicPr>
        <p:blipFill>
          <a:blip r:embed="rId14" cstate="print">
            <a:lum bright="12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만복의 근원 하나님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599"/>
            <a:ext cx="4419600" cy="609601"/>
          </a:xfrm>
        </p:spPr>
        <p:txBody>
          <a:bodyPr>
            <a:normAutofit fontScale="90000"/>
          </a:bodyPr>
          <a:lstStyle/>
          <a:p>
            <a:r>
              <a:rPr lang="ko-KR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만복의 근원 하나님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7391400" cy="914400"/>
          </a:xfrm>
        </p:spPr>
        <p:txBody>
          <a:bodyPr>
            <a:normAutofit lnSpcReduction="10000"/>
          </a:bodyPr>
          <a:lstStyle/>
          <a:p>
            <a:pPr algn="l"/>
            <a:r>
              <a:rPr lang="ko-KR" altLang="en-US" sz="2800" b="1" dirty="0" smtClean="0">
                <a:solidFill>
                  <a:schemeClr val="tx1"/>
                </a:solidFill>
              </a:rPr>
              <a:t>만복의 근원 하나님 온백성 찬송 드리고</a:t>
            </a:r>
            <a:br>
              <a:rPr lang="ko-KR" altLang="en-US" sz="2800" b="1" dirty="0" smtClean="0">
                <a:solidFill>
                  <a:schemeClr val="tx1"/>
                </a:solidFill>
              </a:rPr>
            </a:br>
            <a:r>
              <a:rPr lang="ko-KR" altLang="en-US" sz="2800" b="1" dirty="0" smtClean="0">
                <a:solidFill>
                  <a:schemeClr val="tx1"/>
                </a:solidFill>
              </a:rPr>
              <a:t>저 천사여 찬송하세 찬송 성부 성자 성령 아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-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멘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만복의 근원 하나님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만복의 근원 하나님 </dc:title>
  <dc:creator>user</dc:creator>
  <cp:lastModifiedBy>mary</cp:lastModifiedBy>
  <cp:revision>11</cp:revision>
  <dcterms:created xsi:type="dcterms:W3CDTF">2016-06-13T03:35:54Z</dcterms:created>
  <dcterms:modified xsi:type="dcterms:W3CDTF">2017-09-14T06:31:11Z</dcterms:modified>
</cp:coreProperties>
</file>