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D54B-9D79-44A2-B03A-8436E7F5E179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5A8E-513F-4BD8-B73F-7294B90460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다 감사드리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81400" cy="6095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다 감사드리세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90600"/>
            <a:ext cx="4343400" cy="5153885"/>
          </a:xfrm>
        </p:spPr>
        <p:txBody>
          <a:bodyPr>
            <a:noAutofit/>
          </a:bodyPr>
          <a:lstStyle/>
          <a:p>
            <a:pPr marL="404813" indent="-404813" algn="l">
              <a:buAutoNum type="arabicPeriod"/>
            </a:pPr>
            <a:r>
              <a:rPr lang="ko-KR" altLang="en-US" sz="2000" b="1" dirty="0" smtClean="0">
                <a:solidFill>
                  <a:schemeClr val="tx1"/>
                </a:solidFill>
              </a:rPr>
              <a:t> 다 감사 드리세 온 맘을 주께 바쳐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그 섭리 놀라워 온 세상 기뻐하네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예부터 주신 복 한 없는 그 사랑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선물로 주시네 이제와 영원히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sz="2000" b="1" dirty="0" smtClean="0">
                <a:solidFill>
                  <a:schemeClr val="tx1"/>
                </a:solidFill>
              </a:rPr>
              <a:t>2.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하나님 언제나 함께 계셔                                 기쁨과 평화의 복 내려주옵소서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몸과 맘 병들 때 은혜로 지키사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이세상 악에서 구하여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65138" indent="-465138" algn="l"/>
            <a:r>
              <a:rPr lang="en-US" altLang="ko-KR" sz="2000" b="1" dirty="0" smtClean="0">
                <a:solidFill>
                  <a:schemeClr val="tx1"/>
                </a:solidFill>
              </a:rPr>
              <a:t>3.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감사와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찬송을 다 주께 드리어라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저 높은 곳에서 다스리시는 주님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영원한 하나님 다 경배할지라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전에도 이제도 장래도 영원히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다 감사드리세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 감사드리세 </dc:title>
  <dc:creator>user</dc:creator>
  <cp:lastModifiedBy>mary</cp:lastModifiedBy>
  <cp:revision>9</cp:revision>
  <dcterms:created xsi:type="dcterms:W3CDTF">2016-06-23T04:54:39Z</dcterms:created>
  <dcterms:modified xsi:type="dcterms:W3CDTF">2020-03-04T21:41:04Z</dcterms:modified>
</cp:coreProperties>
</file>