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6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4D41-8954-4394-8380-4C571FF638D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0263-1BD5-4552-A883-BB46E372D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4D41-8954-4394-8380-4C571FF638D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0263-1BD5-4552-A883-BB46E372D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4D41-8954-4394-8380-4C571FF638D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0263-1BD5-4552-A883-BB46E372D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4D41-8954-4394-8380-4C571FF638D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0263-1BD5-4552-A883-BB46E372D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4D41-8954-4394-8380-4C571FF638D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0263-1BD5-4552-A883-BB46E372D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4D41-8954-4394-8380-4C571FF638D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0263-1BD5-4552-A883-BB46E372D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4D41-8954-4394-8380-4C571FF638D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0263-1BD5-4552-A883-BB46E372D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4D41-8954-4394-8380-4C571FF638D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0263-1BD5-4552-A883-BB46E372D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4D41-8954-4394-8380-4C571FF638D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0263-1BD5-4552-A883-BB46E372D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4D41-8954-4394-8380-4C571FF638D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0263-1BD5-4552-A883-BB46E372D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4D41-8954-4394-8380-4C571FF638D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0263-1BD5-4552-A883-BB46E372D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74D41-8954-4394-8380-4C571FF638DF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90263-1BD5-4552-A883-BB46E372D4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맘의 주여 소망되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457200"/>
            <a:ext cx="46482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내 맘의 주여 소망되소서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6477000" cy="46482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맘의 주여 소망되소서 주없이 모든 일 헛되어라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밤에나 낮에나 주님 생각 잘때나 깰 때 함께 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지혜의 주여 말씀으로서 언제나 내 안에 계십소서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주는 내 아버지 나는 아들 주 안에 내가 늘 함께 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세상의 영광 나 안보여도 언제나 주님은 나의 기업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주님만 내맘에 계시오니 영원한 주님 참 귀하셔라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영원한 주님 내 승리의 주 하늘의 기쁨을 주옵소서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어떠한 고난이 닥쳐와도 만유의 주여 소망되소서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아멘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맘의 주여 소망되소서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맘의 주여 소망되소서</dc:title>
  <dc:creator>user</dc:creator>
  <cp:lastModifiedBy>mary</cp:lastModifiedBy>
  <cp:revision>10</cp:revision>
  <dcterms:created xsi:type="dcterms:W3CDTF">2016-06-06T03:48:55Z</dcterms:created>
  <dcterms:modified xsi:type="dcterms:W3CDTF">2017-07-21T18:40:09Z</dcterms:modified>
</cp:coreProperties>
</file>