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E19F-0208-467C-A649-573E0FEE83F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D341E-1617-493F-90B8-B233AAAF31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E19F-0208-467C-A649-573E0FEE83F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D341E-1617-493F-90B8-B233AAAF31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E19F-0208-467C-A649-573E0FEE83F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D341E-1617-493F-90B8-B233AAAF31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E19F-0208-467C-A649-573E0FEE83F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D341E-1617-493F-90B8-B233AAAF31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E19F-0208-467C-A649-573E0FEE83F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D341E-1617-493F-90B8-B233AAAF31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E19F-0208-467C-A649-573E0FEE83F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D341E-1617-493F-90B8-B233AAAF31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E19F-0208-467C-A649-573E0FEE83F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D341E-1617-493F-90B8-B233AAAF31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E19F-0208-467C-A649-573E0FEE83F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D341E-1617-493F-90B8-B233AAAF31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E19F-0208-467C-A649-573E0FEE83F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D341E-1617-493F-90B8-B233AAAF31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E19F-0208-467C-A649-573E0FEE83F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D341E-1617-493F-90B8-B233AAAF31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E19F-0208-467C-A649-573E0FEE83F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D341E-1617-493F-90B8-B233AAAF31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9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E19F-0208-467C-A649-573E0FEE83F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D341E-1617-493F-90B8-B233AAAF313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"/>
            <a:ext cx="3886200" cy="6858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나의 부르심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5943600" cy="5943600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나의 부르심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나의 영원한 소망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예수님의 형상을 닮는 것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목적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나의 높은 부르심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세상을 뒤로하고 주 위해 사는 것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덮으소서 주 거룩한 품에 품으소서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이곳이 나 속한 곳 오 예수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이끄소서 주 얼굴 보기위해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은밀한 곳으로 내가 나아갑니다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의 부르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의 부르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의 부르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의 부르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의 부르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의 부르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의 부르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의 부르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의 부르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의 부르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11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부르심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부르심 </dc:title>
  <dc:creator>user</dc:creator>
  <cp:lastModifiedBy>user</cp:lastModifiedBy>
  <cp:revision>6</cp:revision>
  <dcterms:created xsi:type="dcterms:W3CDTF">2016-06-03T01:49:34Z</dcterms:created>
  <dcterms:modified xsi:type="dcterms:W3CDTF">2016-06-03T03:03:30Z</dcterms:modified>
</cp:coreProperties>
</file>