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79B2-1497-40B9-937C-A111DE4943CD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245D0-6552-4087-B506-7CED9C9CC1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79B2-1497-40B9-937C-A111DE4943CD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245D0-6552-4087-B506-7CED9C9CC1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79B2-1497-40B9-937C-A111DE4943CD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245D0-6552-4087-B506-7CED9C9CC1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79B2-1497-40B9-937C-A111DE4943CD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245D0-6552-4087-B506-7CED9C9CC1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79B2-1497-40B9-937C-A111DE4943CD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245D0-6552-4087-B506-7CED9C9CC1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79B2-1497-40B9-937C-A111DE4943CD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245D0-6552-4087-B506-7CED9C9CC1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79B2-1497-40B9-937C-A111DE4943CD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245D0-6552-4087-B506-7CED9C9CC1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79B2-1497-40B9-937C-A111DE4943CD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245D0-6552-4087-B506-7CED9C9CC1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79B2-1497-40B9-937C-A111DE4943CD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245D0-6552-4087-B506-7CED9C9CC1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79B2-1497-40B9-937C-A111DE4943CD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245D0-6552-4087-B506-7CED9C9CC1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79B2-1497-40B9-937C-A111DE4943CD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245D0-6552-4087-B506-7CED9C9CC1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C79B2-1497-40B9-937C-A111DE4943CD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245D0-6552-4087-B506-7CED9C9CC11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304800"/>
            <a:ext cx="4267200" cy="762000"/>
          </a:xfrm>
        </p:spPr>
        <p:txBody>
          <a:bodyPr/>
          <a:lstStyle/>
          <a:p>
            <a:r>
              <a:rPr lang="ko-KR" altLang="en-US" b="1" dirty="0" smtClean="0"/>
              <a:t>나를 받으옵소서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524000"/>
            <a:ext cx="6858000" cy="48768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>주님 내가 여기 있사오니 나를 보내소서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나의 맘 나의 몸 주께 드리오니 주 받으옵소서</a:t>
            </a: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/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주님 내가 여기 있사오니 나를 써주소서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가진 것 모두다 주께 드리오니 주 받으옵소서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endParaRPr lang="en-US" altLang="ko-KR" sz="24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rgbClr val="FF0000"/>
                </a:solidFill>
              </a:rPr>
              <a:t/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알렐루야 알렐루야 알렐루야 알렐루야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나를 받으옵소서 나를 받으옵소서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나를 받으옵소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나를 받으옵소서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나를 받으옵소서 </dc:title>
  <dc:creator>user</dc:creator>
  <cp:lastModifiedBy>user</cp:lastModifiedBy>
  <cp:revision>5</cp:revision>
  <dcterms:created xsi:type="dcterms:W3CDTF">2016-06-28T12:43:59Z</dcterms:created>
  <dcterms:modified xsi:type="dcterms:W3CDTF">2016-06-28T13:27:49Z</dcterms:modified>
</cp:coreProperties>
</file>