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C59E2-58EC-4EBF-A3D1-8992BAA95035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1E2CD-7A8A-4570-A273-C2A2AE5DD1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09600"/>
            <a:ext cx="2057400" cy="762000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그 사랑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8229600" cy="32766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아버지 사랑 내가 노래해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아버지 은혜 내가 노래해</a:t>
            </a: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 변함 없으신 거짓 없으신 성실하신 그사랑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상한 갈대 꺾지 않으시는 꺼져가는 등불 끄지 않는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 변함 없으신 거짓 없으신 성실하신 그 사랑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사랑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 날 위해 죽으신 날 위해 다시 사신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예수 그리스도 다시 오실 그 사랑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죽음도 생명도 천사도 하늘에 어떤 권세도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끊을 수 없는 영원한 그 사랑 예수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그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사랑</dc:title>
  <dc:creator>user</dc:creator>
  <cp:lastModifiedBy>user</cp:lastModifiedBy>
  <cp:revision>6</cp:revision>
  <dcterms:created xsi:type="dcterms:W3CDTF">2016-06-13T03:14:36Z</dcterms:created>
  <dcterms:modified xsi:type="dcterms:W3CDTF">2016-06-13T04:28:56Z</dcterms:modified>
</cp:coreProperties>
</file>