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62" autoAdjust="0"/>
    <p:restoredTop sz="93907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640-0DBA-42EC-A899-1A2B5EBDCA5A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53DF-5BDB-4B9D-80AA-92188BF14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640-0DBA-42EC-A899-1A2B5EBDCA5A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53DF-5BDB-4B9D-80AA-92188BF14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640-0DBA-42EC-A899-1A2B5EBDCA5A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53DF-5BDB-4B9D-80AA-92188BF14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640-0DBA-42EC-A899-1A2B5EBDCA5A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53DF-5BDB-4B9D-80AA-92188BF14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640-0DBA-42EC-A899-1A2B5EBDCA5A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53DF-5BDB-4B9D-80AA-92188BF14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640-0DBA-42EC-A899-1A2B5EBDCA5A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53DF-5BDB-4B9D-80AA-92188BF14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640-0DBA-42EC-A899-1A2B5EBDCA5A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53DF-5BDB-4B9D-80AA-92188BF14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640-0DBA-42EC-A899-1A2B5EBDCA5A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53DF-5BDB-4B9D-80AA-92188BF14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640-0DBA-42EC-A899-1A2B5EBDCA5A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53DF-5BDB-4B9D-80AA-92188BF14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640-0DBA-42EC-A899-1A2B5EBDCA5A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53DF-5BDB-4B9D-80AA-92188BF14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9640-0DBA-42EC-A899-1A2B5EBDCA5A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53DF-5BDB-4B9D-80AA-92188BF147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9640-0DBA-42EC-A899-1A2B5EBDCA5A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153DF-5BDB-4B9D-80AA-92188BF147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구세주를 아는 이들.jpg"/>
          <p:cNvPicPr>
            <a:picLocks noChangeAspect="1"/>
          </p:cNvPicPr>
          <p:nvPr userDrawn="1"/>
        </p:nvPicPr>
        <p:blipFill>
          <a:blip r:embed="rId14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구세주를 아는 이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572000" cy="6096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구세주를 아는 이들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6629400" cy="5334000"/>
          </a:xfrm>
        </p:spPr>
        <p:txBody>
          <a:bodyPr>
            <a:normAutofit fontScale="92500" lnSpcReduction="20000"/>
          </a:bodyPr>
          <a:lstStyle/>
          <a:p>
            <a:pPr marL="514350" indent="-514350" algn="l"/>
            <a:r>
              <a:rPr lang="en-US" altLang="ko-KR" sz="2800" b="1" dirty="0" smtClean="0">
                <a:solidFill>
                  <a:schemeClr val="tx1"/>
                </a:solidFill>
              </a:rPr>
              <a:t>1. 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구세주를 아는 이들 찬송하고 찬송하세</a:t>
            </a:r>
            <a:r>
              <a:rPr lang="ko-KR" altLang="en-US" sz="2800" b="1" dirty="0">
                <a:solidFill>
                  <a:schemeClr val="tx1"/>
                </a:solidFill>
              </a:rPr>
              <a:t>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                 맘과 뜻과 힘 다하여 경배드리세</a:t>
            </a:r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endParaRPr lang="en-US" altLang="ko-KR" sz="1400" b="1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endParaRPr lang="en-US" altLang="ko-KR" sz="1400" b="1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800" b="1" dirty="0" smtClean="0">
                <a:solidFill>
                  <a:schemeClr val="tx1"/>
                </a:solidFill>
              </a:rPr>
              <a:t>2. 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주를 알지 못한 이들 주가 친히 인도하사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      그의 피로 구속하니 찬송부르세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800" b="1" dirty="0" smtClean="0">
                <a:solidFill>
                  <a:schemeClr val="tx1"/>
                </a:solidFill>
              </a:rPr>
              <a:t>3. 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약한 사람 도움받아 시험중에 참게 되니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      모든 죄를 이길 힘은 믿음뿐이라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800" b="1" dirty="0" smtClean="0">
                <a:solidFill>
                  <a:schemeClr val="tx1"/>
                </a:solidFill>
              </a:rPr>
              <a:t>4. 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진리되신 우리 주는 영원토록 변함없네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      성도들아 주를 믿어 길이 섬기세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구세주를 아는 이들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구세주를 아는 이들 </dc:title>
  <dc:creator>user</dc:creator>
  <cp:lastModifiedBy>user</cp:lastModifiedBy>
  <cp:revision>12</cp:revision>
  <dcterms:created xsi:type="dcterms:W3CDTF">2016-06-17T15:58:38Z</dcterms:created>
  <dcterms:modified xsi:type="dcterms:W3CDTF">2016-10-07T21:25:57Z</dcterms:modified>
</cp:coreProperties>
</file>