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5DA2C-A3F1-4E9D-97C4-9955DA2A7EBE}" type="datetimeFigureOut">
              <a:rPr lang="en-US" smtClean="0"/>
              <a:pPr/>
              <a:t>6/20/2016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40EAD-6B90-4DBB-BE71-6B701BC7C9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"/>
            <a:ext cx="36576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거룩한주님께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00" y="685800"/>
            <a:ext cx="8458200" cy="64008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altLang="ko-KR" b="1" dirty="0" smtClean="0">
                <a:solidFill>
                  <a:schemeClr val="tx1"/>
                </a:solidFill>
              </a:rPr>
              <a:t>1.</a:t>
            </a:r>
            <a:r>
              <a:rPr lang="ko-KR" altLang="en-US" b="1" dirty="0" smtClean="0">
                <a:solidFill>
                  <a:schemeClr val="tx1"/>
                </a:solidFill>
              </a:rPr>
              <a:t>거룩한 주님께 예배를 </a:t>
            </a:r>
            <a:r>
              <a:rPr lang="ko-KR" altLang="en-US" b="1" dirty="0" smtClean="0">
                <a:solidFill>
                  <a:schemeClr val="tx1"/>
                </a:solidFill>
              </a:rPr>
              <a:t>드리세 무릎을 </a:t>
            </a:r>
            <a:r>
              <a:rPr lang="ko-KR" altLang="en-US" b="1" dirty="0" smtClean="0">
                <a:solidFill>
                  <a:schemeClr val="tx1"/>
                </a:solidFill>
              </a:rPr>
              <a:t>꿇어서 영광 돌려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금같은 </a:t>
            </a:r>
            <a:r>
              <a:rPr lang="ko-KR" altLang="en-US" b="1" dirty="0" smtClean="0">
                <a:solidFill>
                  <a:schemeClr val="tx1"/>
                </a:solidFill>
              </a:rPr>
              <a:t>복종과 향기론 </a:t>
            </a:r>
            <a:r>
              <a:rPr lang="ko-KR" altLang="en-US" b="1" dirty="0" smtClean="0">
                <a:solidFill>
                  <a:schemeClr val="tx1"/>
                </a:solidFill>
              </a:rPr>
              <a:t>겸손을 주님께 </a:t>
            </a:r>
            <a:r>
              <a:rPr lang="ko-KR" altLang="en-US" b="1" dirty="0" smtClean="0">
                <a:solidFill>
                  <a:schemeClr val="tx1"/>
                </a:solidFill>
              </a:rPr>
              <a:t>바쳐서 경배하세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2.</a:t>
            </a:r>
            <a:r>
              <a:rPr lang="ko-KR" altLang="en-US" b="1" dirty="0" smtClean="0">
                <a:solidFill>
                  <a:schemeClr val="tx1"/>
                </a:solidFill>
              </a:rPr>
              <a:t>주 앞에 삼가서 겸손히 </a:t>
            </a:r>
            <a:r>
              <a:rPr lang="ko-KR" altLang="en-US" b="1" dirty="0" smtClean="0">
                <a:solidFill>
                  <a:schemeClr val="tx1"/>
                </a:solidFill>
              </a:rPr>
              <a:t>행하면 주 </a:t>
            </a:r>
            <a:r>
              <a:rPr lang="ko-KR" altLang="en-US" b="1" dirty="0" smtClean="0">
                <a:solidFill>
                  <a:schemeClr val="tx1"/>
                </a:solidFill>
              </a:rPr>
              <a:t>너를 언제나 </a:t>
            </a:r>
            <a:r>
              <a:rPr lang="ko-KR" altLang="en-US" b="1" dirty="0" smtClean="0">
                <a:solidFill>
                  <a:schemeClr val="tx1"/>
                </a:solidFill>
              </a:rPr>
              <a:t>돌보시리</a:t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말씀엔 </a:t>
            </a:r>
            <a:r>
              <a:rPr lang="ko-KR" altLang="en-US" b="1" dirty="0" smtClean="0">
                <a:solidFill>
                  <a:schemeClr val="tx1"/>
                </a:solidFill>
              </a:rPr>
              <a:t>위로와 기도엔 </a:t>
            </a:r>
            <a:r>
              <a:rPr lang="ko-KR" altLang="en-US" b="1" dirty="0" smtClean="0">
                <a:solidFill>
                  <a:schemeClr val="tx1"/>
                </a:solidFill>
              </a:rPr>
              <a:t>응답을 네 </a:t>
            </a:r>
            <a:r>
              <a:rPr lang="ko-KR" altLang="en-US" b="1" dirty="0" smtClean="0">
                <a:solidFill>
                  <a:schemeClr val="tx1"/>
                </a:solidFill>
              </a:rPr>
              <a:t>갈 길 바르게 </a:t>
            </a:r>
            <a:r>
              <a:rPr lang="ko-KR" altLang="en-US" b="1" dirty="0" smtClean="0">
                <a:solidFill>
                  <a:schemeClr val="tx1"/>
                </a:solidFill>
              </a:rPr>
              <a:t>인도하리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3.</a:t>
            </a:r>
            <a:r>
              <a:rPr lang="ko-KR" altLang="en-US" b="1" dirty="0" smtClean="0">
                <a:solidFill>
                  <a:schemeClr val="tx1"/>
                </a:solidFill>
              </a:rPr>
              <a:t>주 앞에 설 때에 두려워 </a:t>
            </a:r>
            <a:r>
              <a:rPr lang="ko-KR" altLang="en-US" b="1" dirty="0" smtClean="0">
                <a:solidFill>
                  <a:schemeClr val="tx1"/>
                </a:solidFill>
              </a:rPr>
              <a:t>말아라 가난한 </a:t>
            </a:r>
            <a:r>
              <a:rPr lang="ko-KR" altLang="en-US" b="1" dirty="0" smtClean="0">
                <a:solidFill>
                  <a:schemeClr val="tx1"/>
                </a:solidFill>
              </a:rPr>
              <a:t>우리를 </a:t>
            </a:r>
            <a:r>
              <a:rPr lang="ko-KR" altLang="en-US" b="1" dirty="0" smtClean="0">
                <a:solidFill>
                  <a:schemeClr val="tx1"/>
                </a:solidFill>
              </a:rPr>
              <a:t>도우시리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보배론 </a:t>
            </a:r>
            <a:r>
              <a:rPr lang="ko-KR" altLang="en-US" b="1" dirty="0" smtClean="0">
                <a:solidFill>
                  <a:schemeClr val="tx1"/>
                </a:solidFill>
              </a:rPr>
              <a:t>진리와 온유한 </a:t>
            </a:r>
            <a:r>
              <a:rPr lang="ko-KR" altLang="en-US" b="1" dirty="0" smtClean="0">
                <a:solidFill>
                  <a:schemeClr val="tx1"/>
                </a:solidFill>
              </a:rPr>
              <a:t>사랑은 주님께 </a:t>
            </a:r>
            <a:r>
              <a:rPr lang="ko-KR" altLang="en-US" b="1" dirty="0" smtClean="0">
                <a:solidFill>
                  <a:schemeClr val="tx1"/>
                </a:solidFill>
              </a:rPr>
              <a:t>다 바칠 귀한 예물 </a:t>
            </a:r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 smtClean="0">
              <a:solidFill>
                <a:schemeClr val="tx1"/>
              </a:solidFill>
            </a:endParaRPr>
          </a:p>
          <a:p>
            <a:pPr algn="l"/>
            <a:endParaRPr lang="en-US" altLang="ko-KR" b="1" dirty="0">
              <a:solidFill>
                <a:schemeClr val="tx1"/>
              </a:solidFill>
            </a:endParaRPr>
          </a:p>
          <a:p>
            <a:pPr algn="l"/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en-US" altLang="ko-KR" b="1" dirty="0" smtClean="0">
                <a:solidFill>
                  <a:schemeClr val="tx1"/>
                </a:solidFill>
              </a:rPr>
              <a:t>4.</a:t>
            </a:r>
            <a:r>
              <a:rPr lang="ko-KR" altLang="en-US" b="1" dirty="0" smtClean="0">
                <a:solidFill>
                  <a:schemeClr val="tx1"/>
                </a:solidFill>
              </a:rPr>
              <a:t>떨면서 바치는 이 작은 </a:t>
            </a:r>
            <a:r>
              <a:rPr lang="ko-KR" altLang="en-US" b="1" dirty="0" smtClean="0">
                <a:solidFill>
                  <a:schemeClr val="tx1"/>
                </a:solidFill>
              </a:rPr>
              <a:t>예물도 주님은 </a:t>
            </a:r>
            <a:r>
              <a:rPr lang="ko-KR" altLang="en-US" b="1" dirty="0" smtClean="0">
                <a:solidFill>
                  <a:schemeClr val="tx1"/>
                </a:solidFill>
              </a:rPr>
              <a:t>귀하게 </a:t>
            </a:r>
            <a:r>
              <a:rPr lang="ko-KR" altLang="en-US" b="1" dirty="0" smtClean="0">
                <a:solidFill>
                  <a:schemeClr val="tx1"/>
                </a:solidFill>
              </a:rPr>
              <a:t>받으시리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어둔 </a:t>
            </a:r>
            <a:r>
              <a:rPr lang="ko-KR" altLang="en-US" b="1" dirty="0" smtClean="0">
                <a:solidFill>
                  <a:schemeClr val="tx1"/>
                </a:solidFill>
              </a:rPr>
              <a:t>밤 지나고 새 아침 </a:t>
            </a:r>
            <a:r>
              <a:rPr lang="ko-KR" altLang="en-US" b="1" dirty="0" smtClean="0">
                <a:solidFill>
                  <a:schemeClr val="tx1"/>
                </a:solidFill>
              </a:rPr>
              <a:t>맞으니 믿음과 </a:t>
            </a:r>
            <a:r>
              <a:rPr lang="ko-KR" altLang="en-US" b="1" dirty="0" smtClean="0">
                <a:solidFill>
                  <a:schemeClr val="tx1"/>
                </a:solidFill>
              </a:rPr>
              <a:t>소망을 늘 </a:t>
            </a:r>
            <a:r>
              <a:rPr lang="ko-KR" altLang="en-US" b="1" dirty="0" smtClean="0">
                <a:solidFill>
                  <a:schemeClr val="tx1"/>
                </a:solidFill>
              </a:rPr>
              <a:t>주시리  </a:t>
            </a:r>
            <a:r>
              <a:rPr lang="ko-KR" altLang="en-US" b="1" dirty="0" smtClean="0">
                <a:solidFill>
                  <a:schemeClr val="tx1"/>
                </a:solidFill>
              </a:rPr>
              <a:t/>
            </a:r>
            <a:br>
              <a:rPr lang="ko-KR" altLang="en-US" b="1" dirty="0" smtClean="0">
                <a:solidFill>
                  <a:schemeClr val="tx1"/>
                </a:solidFill>
              </a:rPr>
            </a:br>
            <a:r>
              <a:rPr lang="ko-KR" altLang="en-US" b="1" dirty="0" smtClean="0">
                <a:solidFill>
                  <a:schemeClr val="tx1"/>
                </a:solidFill>
              </a:rPr>
              <a:t>    아</a:t>
            </a:r>
            <a:r>
              <a:rPr lang="en-US" altLang="ko-KR" b="1" dirty="0" smtClean="0">
                <a:solidFill>
                  <a:schemeClr val="tx1"/>
                </a:solidFill>
              </a:rPr>
              <a:t>-</a:t>
            </a:r>
            <a:r>
              <a:rPr lang="ko-KR" altLang="en-US" b="1" dirty="0" smtClean="0">
                <a:solidFill>
                  <a:schemeClr val="tx1"/>
                </a:solidFill>
              </a:rPr>
              <a:t>멘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주님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주님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주님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거룩한주님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거룩한주님께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거룩한주님께</dc:title>
  <dc:creator>user</dc:creator>
  <cp:lastModifiedBy>user</cp:lastModifiedBy>
  <cp:revision>7</cp:revision>
  <dcterms:created xsi:type="dcterms:W3CDTF">2016-06-20T04:48:03Z</dcterms:created>
  <dcterms:modified xsi:type="dcterms:W3CDTF">2016-06-20T13:42:26Z</dcterms:modified>
</cp:coreProperties>
</file>